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07970-D5FF-45B8-B0EB-63A0CB93E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806DA6-A33B-40F8-A2C6-072EA21FF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3841F9-7F42-423C-8976-2BE4B3C6C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C7781B-F22E-4DE0-B51D-B7FA8DC9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ED55A0-2050-4A63-848D-4B173380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70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23923-F029-416A-A354-D29D5D36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AC96F3-ADB1-4609-BF9D-9B76128B2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B6F36C-E68C-4FBC-BFE7-0D0B6D00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C27C43-CFAF-4FA9-A395-51548766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15AA82-29B0-4F0F-BC7B-391FC967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11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48360E-5C5E-4323-8E8E-C2804BBAD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007FA4-B631-49CB-905F-9F6C663C1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95BA6F-EA16-423C-8EA3-0A432AFF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8083CE-A439-4D2F-AA34-95ED5661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95C05E-74C5-470F-8950-CACDE295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10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5055D-0D07-485B-93F1-62CD4C58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E837EA-DE5E-497A-8F8A-2CCAE4B05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01EEA9-99A5-4B6D-ADA9-6A25B19A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D3C274-E93E-4608-B611-6E71198A2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92091-93A9-4B8F-99C2-38A18FD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67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C1B54-F91E-4010-A57C-2731E325F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D1E976-210B-4B36-B084-BDEE76ACA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88420A-E198-4C20-839B-C3299F52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D79743-3A30-483A-BFF6-F9E6B43A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EC8E90-2AB1-43A5-8FBD-842DB104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41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46DB9-256D-4D73-B198-939BCF10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C9AE75-DF38-4F4D-B6B8-F899B107E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C6E22E-D105-42F1-8FD4-C15B5BBEA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1CB3A5-569F-4C8C-9E53-6D3B7BFA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978C55-F4F8-4386-84FD-696B85139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94569F-5DDC-41F2-87F9-6F6A8668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04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9CFDA-61B2-463C-BB3E-6D7A3C20F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792A36-BBEC-4D64-B7CA-58BA040CC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3AF325-D2D2-4CA5-B0CB-CBC0A8DA5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6459E01-32DB-499F-B492-59E4103B2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56405FE-3248-4576-B217-175C04B28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E30F60-09F9-4F66-A937-84B9584E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8424306-D602-48F1-A4A7-CB5D05F73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73A4D8A-967B-4579-A3B7-D089F1663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25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C71CF-318D-4866-B23D-79B1C8BA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F073001-8233-4423-AB83-41B0261D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4E8C694-049E-4661-B82A-A527E274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97259D-6A64-459F-8F19-69B8E117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75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B83722-6FDC-4552-88A9-A17295BC5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EBFA48D-ED93-4A95-8E7E-FF242CCE8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B9CDE4F-750B-4839-8816-2528E83E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73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398E3-8443-45CE-8D78-08ACC48C2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87137D-7B05-4F19-B1B9-4A38AE05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5EFFFA7-D523-4C23-B8C8-EDC1BE44C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26369F-4FAB-4A8D-A21D-9BFD145A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FA6819-5313-46CF-B337-99A84CCD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73314E-0C06-4A98-8950-25540448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7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0233A-74CA-44EA-9E75-19B73B51B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85EF22-706C-465E-882F-B9E3F72787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B66FD8-0A7D-4140-8AD0-934E7CD5F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77D31C-5665-4250-8301-F407AB326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94D432-FD20-48E8-A136-F8C0E2949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800DA9-C6F9-4D39-96E2-642258DD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39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95710C7-856E-40EC-BF70-AD199143B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D07888-BCB4-429F-A5B7-5D1740491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D831BC-CEA8-4736-B702-CE50CF73B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15BD-3373-4ECE-9AA1-39CCC694EF6D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89BC52-86C1-4B14-A934-1E0128C78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7D6C0D-925C-495F-89B7-66795136E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FB60C-C257-4508-9D93-13B2D38031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40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ABBCB-5733-4B4D-A7E7-78F6C0F798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E3FDEA-A129-44B3-B5C7-4089B058A5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99DC006-94C9-45E0-B7C2-F416857CE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7878"/>
          </a:xfrm>
          <a:prstGeom prst="rect">
            <a:avLst/>
          </a:prstGeom>
        </p:spPr>
      </p:pic>
      <p:sp>
        <p:nvSpPr>
          <p:cNvPr id="5" name="CaixaDeTexto 5">
            <a:extLst>
              <a:ext uri="{FF2B5EF4-FFF2-40B4-BE49-F238E27FC236}">
                <a16:creationId xmlns:a16="http://schemas.microsoft.com/office/drawing/2014/main" id="{35B6D11E-8FF9-4AE4-AB30-BF033E8E5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4" y="12316"/>
            <a:ext cx="11766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4000" dirty="0"/>
              <a:t>Jogo da memória</a:t>
            </a:r>
          </a:p>
          <a:p>
            <a:pPr algn="ctr"/>
            <a:r>
              <a:rPr lang="pt-BR" altLang="pt-BR" sz="4000" b="1" i="1" dirty="0"/>
              <a:t>Procurando </a:t>
            </a:r>
            <a:r>
              <a:rPr lang="pt-BR" altLang="pt-BR" sz="4000" b="1" i="1" dirty="0" err="1"/>
              <a:t>Dory</a:t>
            </a:r>
            <a:r>
              <a:rPr lang="pt-BR" altLang="pt-BR" sz="4000" b="1" i="1" dirty="0"/>
              <a:t> 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7553AE0D-54CE-4AA2-9192-049BF79454EF}"/>
              </a:ext>
            </a:extLst>
          </p:cNvPr>
          <p:cNvGrpSpPr>
            <a:grpSpLocks/>
          </p:cNvGrpSpPr>
          <p:nvPr/>
        </p:nvGrpSpPr>
        <p:grpSpPr bwMode="auto">
          <a:xfrm>
            <a:off x="212724" y="1258123"/>
            <a:ext cx="11766550" cy="5201424"/>
            <a:chOff x="212034" y="586495"/>
            <a:chExt cx="11767931" cy="5200400"/>
          </a:xfrm>
        </p:grpSpPr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AA7975EF-8A82-4E01-8FD7-EE5561DA8962}"/>
                </a:ext>
              </a:extLst>
            </p:cNvPr>
            <p:cNvSpPr txBox="1"/>
            <p:nvPr/>
          </p:nvSpPr>
          <p:spPr>
            <a:xfrm>
              <a:off x="212034" y="586495"/>
              <a:ext cx="11767931" cy="52004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2600" dirty="0">
                  <a:latin typeface="+mn-lt"/>
                </a:rPr>
                <a:t>Para jogar no celular</a:t>
              </a:r>
              <a:r>
                <a:rPr lang="pt-BR" sz="2600" dirty="0">
                  <a:latin typeface="+mn-lt"/>
                  <a:sym typeface="Wingdings" panose="05000000000000000000" pitchFamily="2" charset="2"/>
                </a:rPr>
                <a:t> baixe o PowerPoint e abra esse arquivo por esse aplicativo na forma apresentação como nas imagens abaixo seguindo as etapas 1, 2 e 3.</a:t>
              </a:r>
              <a:endParaRPr lang="pt-BR" sz="2600" dirty="0">
                <a:latin typeface="+mn-lt"/>
              </a:endParaRPr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2800" dirty="0"/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2800" dirty="0"/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2800" dirty="0"/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2800" dirty="0"/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2800" dirty="0"/>
            </a:p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2800" dirty="0">
                  <a:latin typeface="+mn-lt"/>
                </a:rPr>
                <a:t>Como jogar?</a:t>
              </a: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pt-BR" sz="2800" dirty="0">
                  <a:latin typeface="+mn-lt"/>
                </a:rPr>
                <a:t>Escolha um par de números;</a:t>
              </a: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endParaRPr lang="pt-BR" sz="2800" dirty="0">
                <a:latin typeface="+mn-lt"/>
              </a:endParaRP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pt-BR" sz="2800" dirty="0">
                  <a:latin typeface="+mn-lt"/>
                </a:rPr>
                <a:t>Quando acertar o par clique no ícone    . </a:t>
              </a:r>
            </a:p>
            <a:p>
              <a:pPr marL="285750" indent="-285750" algn="just" eaLnBrk="1" fontAlgn="auto" hangingPunct="1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pt-BR" sz="2800" dirty="0">
                  <a:latin typeface="+mn-lt"/>
                </a:rPr>
                <a:t>Caso erre, clique no ícone     e tente novamente.</a:t>
              </a:r>
            </a:p>
          </p:txBody>
        </p:sp>
        <p:pic>
          <p:nvPicPr>
            <p:cNvPr id="8" name="Picture 2" descr="Certo | Ícone Gratis">
              <a:extLst>
                <a:ext uri="{FF2B5EF4-FFF2-40B4-BE49-F238E27FC236}">
                  <a16:creationId xmlns:a16="http://schemas.microsoft.com/office/drawing/2014/main" id="{935A45AB-D7AE-4DB8-A0E4-A36F7E0394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83" t="21065" r="50667" b="22691"/>
            <a:stretch>
              <a:fillRect/>
            </a:stretch>
          </p:blipFill>
          <p:spPr bwMode="auto">
            <a:xfrm>
              <a:off x="5986094" y="4971427"/>
              <a:ext cx="255761" cy="254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erto | Ícone Gratis">
              <a:extLst>
                <a:ext uri="{FF2B5EF4-FFF2-40B4-BE49-F238E27FC236}">
                  <a16:creationId xmlns:a16="http://schemas.microsoft.com/office/drawing/2014/main" id="{9795B723-F038-4D9B-8566-1C2EB2F2B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90" t="21609" r="6660" b="22147"/>
            <a:stretch>
              <a:fillRect/>
            </a:stretch>
          </p:blipFill>
          <p:spPr bwMode="auto">
            <a:xfrm>
              <a:off x="4384741" y="5375433"/>
              <a:ext cx="255761" cy="254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Seta: para a Direita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8D5478-80B1-4B34-96BF-D9D3EAE0592D}"/>
              </a:ext>
            </a:extLst>
          </p:cNvPr>
          <p:cNvSpPr/>
          <p:nvPr/>
        </p:nvSpPr>
        <p:spPr>
          <a:xfrm>
            <a:off x="9196388" y="5100015"/>
            <a:ext cx="2293937" cy="1755775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INICIAR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6EF340-4DE0-48CE-8819-4B43A8283D3D}"/>
              </a:ext>
            </a:extLst>
          </p:cNvPr>
          <p:cNvSpPr/>
          <p:nvPr/>
        </p:nvSpPr>
        <p:spPr>
          <a:xfrm>
            <a:off x="9031759" y="4466381"/>
            <a:ext cx="2596415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Bom jogo!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5D1041F-BE7F-48CC-87E1-07B53FE6D49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49"/>
          <a:stretch/>
        </p:blipFill>
        <p:spPr>
          <a:xfrm>
            <a:off x="4785541" y="2335106"/>
            <a:ext cx="2811192" cy="1907004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C45EFAC9-A476-4BFD-9D3A-9601EE1A6FA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" b="65084"/>
          <a:stretch/>
        </p:blipFill>
        <p:spPr>
          <a:xfrm>
            <a:off x="9165171" y="2335106"/>
            <a:ext cx="2811192" cy="190700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3EDF81F-F899-4361-88BB-751E31FC60E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1" b="66186"/>
          <a:stretch/>
        </p:blipFill>
        <p:spPr>
          <a:xfrm>
            <a:off x="220096" y="2338736"/>
            <a:ext cx="2972150" cy="1903780"/>
          </a:xfrm>
          <a:prstGeom prst="rect">
            <a:avLst/>
          </a:prstGeom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EA5268C1-9755-4DAB-A33D-4546F20B3517}"/>
              </a:ext>
            </a:extLst>
          </p:cNvPr>
          <p:cNvSpPr/>
          <p:nvPr/>
        </p:nvSpPr>
        <p:spPr>
          <a:xfrm>
            <a:off x="2319131" y="3127513"/>
            <a:ext cx="778693" cy="4745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8D642DE7-B4DC-4F07-9072-04CEB626DA4D}"/>
              </a:ext>
            </a:extLst>
          </p:cNvPr>
          <p:cNvSpPr/>
          <p:nvPr/>
        </p:nvSpPr>
        <p:spPr>
          <a:xfrm>
            <a:off x="4808860" y="2737607"/>
            <a:ext cx="648821" cy="9081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0F24D4B1-71B9-4069-AF99-73E65EA2D586}"/>
              </a:ext>
            </a:extLst>
          </p:cNvPr>
          <p:cNvSpPr/>
          <p:nvPr/>
        </p:nvSpPr>
        <p:spPr>
          <a:xfrm>
            <a:off x="11065561" y="2475546"/>
            <a:ext cx="309992" cy="2965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C480B64-3552-4434-9733-7CFA31EFBC2D}"/>
              </a:ext>
            </a:extLst>
          </p:cNvPr>
          <p:cNvSpPr txBox="1"/>
          <p:nvPr/>
        </p:nvSpPr>
        <p:spPr>
          <a:xfrm>
            <a:off x="2584177" y="2825433"/>
            <a:ext cx="35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B02E7DF-8C60-4977-80EC-0D7AA62DD961}"/>
              </a:ext>
            </a:extLst>
          </p:cNvPr>
          <p:cNvSpPr txBox="1"/>
          <p:nvPr/>
        </p:nvSpPr>
        <p:spPr>
          <a:xfrm>
            <a:off x="4991622" y="2422276"/>
            <a:ext cx="35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D49800F-CF6D-4A3F-86FC-4E10871B04EE}"/>
              </a:ext>
            </a:extLst>
          </p:cNvPr>
          <p:cNvSpPr txBox="1"/>
          <p:nvPr/>
        </p:nvSpPr>
        <p:spPr>
          <a:xfrm>
            <a:off x="11067807" y="2109873"/>
            <a:ext cx="35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6" name="Seta: para a Direita 25">
            <a:extLst>
              <a:ext uri="{FF2B5EF4-FFF2-40B4-BE49-F238E27FC236}">
                <a16:creationId xmlns:a16="http://schemas.microsoft.com/office/drawing/2014/main" id="{33F26355-28D5-4499-8062-3300709E1213}"/>
              </a:ext>
            </a:extLst>
          </p:cNvPr>
          <p:cNvSpPr/>
          <p:nvPr/>
        </p:nvSpPr>
        <p:spPr>
          <a:xfrm>
            <a:off x="3366053" y="2981739"/>
            <a:ext cx="1262111" cy="5679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: para a Direita 26">
            <a:extLst>
              <a:ext uri="{FF2B5EF4-FFF2-40B4-BE49-F238E27FC236}">
                <a16:creationId xmlns:a16="http://schemas.microsoft.com/office/drawing/2014/main" id="{1BED528E-5A46-44D4-8577-84242F93CD0B}"/>
              </a:ext>
            </a:extLst>
          </p:cNvPr>
          <p:cNvSpPr/>
          <p:nvPr/>
        </p:nvSpPr>
        <p:spPr>
          <a:xfrm>
            <a:off x="7768012" y="2990989"/>
            <a:ext cx="1262111" cy="5679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01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2" descr="Certo | Ícone Gratis">
            <a:extLst>
              <a:ext uri="{FF2B5EF4-FFF2-40B4-BE49-F238E27FC236}">
                <a16:creationId xmlns:a16="http://schemas.microsoft.com/office/drawing/2014/main" id="{10C0C3A5-F466-404D-B977-3CE9AC086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688635" y="1453912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" name="Picture 4" descr="Certo | Ícone Gratis">
            <a:extLst>
              <a:ext uri="{FF2B5EF4-FFF2-40B4-BE49-F238E27FC236}">
                <a16:creationId xmlns:a16="http://schemas.microsoft.com/office/drawing/2014/main" id="{F4A72450-85A2-4B6F-9821-E340571C8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381256" y="574888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EEF852C1-15A8-4CA8-94B9-AE9CA6798F94}"/>
              </a:ext>
            </a:extLst>
          </p:cNvPr>
          <p:cNvGrpSpPr>
            <a:grpSpLocks/>
          </p:cNvGrpSpPr>
          <p:nvPr/>
        </p:nvGrpSpPr>
        <p:grpSpPr bwMode="auto">
          <a:xfrm>
            <a:off x="307710" y="447377"/>
            <a:ext cx="1846800" cy="1440000"/>
            <a:chOff x="2119046" y="598312"/>
            <a:chExt cx="1508468" cy="1285461"/>
          </a:xfrm>
        </p:grpSpPr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F6C9B44F-72A2-4A49-A2FA-AD4E1EFC34BB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8" name="Picture 22" descr="Emoticon Thumb Up transparent PNG - StickPNG">
              <a:extLst>
                <a:ext uri="{FF2B5EF4-FFF2-40B4-BE49-F238E27FC236}">
                  <a16:creationId xmlns:a16="http://schemas.microsoft.com/office/drawing/2014/main" id="{290FB905-19A5-4B58-8307-7648A509AA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273751DE-2F29-4224-965B-2D0775725BA0}"/>
              </a:ext>
            </a:extLst>
          </p:cNvPr>
          <p:cNvSpPr/>
          <p:nvPr/>
        </p:nvSpPr>
        <p:spPr>
          <a:xfrm>
            <a:off x="307710" y="447377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410" name="Picture 2" descr="Certo | Ícone Gratis">
            <a:extLst>
              <a:ext uri="{FF2B5EF4-FFF2-40B4-BE49-F238E27FC236}">
                <a16:creationId xmlns:a16="http://schemas.microsoft.com/office/drawing/2014/main" id="{5731033E-EE40-4621-BE5E-0EF3BCC32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3608981" y="144026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" name="Picture 4" descr="Certo | Ícone Gratis">
            <a:extLst>
              <a:ext uri="{FF2B5EF4-FFF2-40B4-BE49-F238E27FC236}">
                <a16:creationId xmlns:a16="http://schemas.microsoft.com/office/drawing/2014/main" id="{90608884-111F-43C3-BA84-49E1C97E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2315250" y="588536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2" name="Agrupar 411">
            <a:extLst>
              <a:ext uri="{FF2B5EF4-FFF2-40B4-BE49-F238E27FC236}">
                <a16:creationId xmlns:a16="http://schemas.microsoft.com/office/drawing/2014/main" id="{F03AB404-099A-4FB4-83CB-D435B97254EE}"/>
              </a:ext>
            </a:extLst>
          </p:cNvPr>
          <p:cNvGrpSpPr>
            <a:grpSpLocks/>
          </p:cNvGrpSpPr>
          <p:nvPr/>
        </p:nvGrpSpPr>
        <p:grpSpPr bwMode="auto">
          <a:xfrm>
            <a:off x="2241704" y="447377"/>
            <a:ext cx="1846800" cy="1440000"/>
            <a:chOff x="2119046" y="598312"/>
            <a:chExt cx="1508468" cy="1285461"/>
          </a:xfrm>
        </p:grpSpPr>
        <p:sp>
          <p:nvSpPr>
            <p:cNvPr id="413" name="Retângulo: Cantos Arredondados 412">
              <a:extLst>
                <a:ext uri="{FF2B5EF4-FFF2-40B4-BE49-F238E27FC236}">
                  <a16:creationId xmlns:a16="http://schemas.microsoft.com/office/drawing/2014/main" id="{6C2035E7-8DDF-4516-A2EE-32C789505C72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14" name="Picture 22" descr="Emoticon Thumb Up transparent PNG - StickPNG">
              <a:extLst>
                <a:ext uri="{FF2B5EF4-FFF2-40B4-BE49-F238E27FC236}">
                  <a16:creationId xmlns:a16="http://schemas.microsoft.com/office/drawing/2014/main" id="{A1AFF2C0-2FDC-4321-AA51-E13F7E86A7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15" name="Retângulo: Cantos Arredondados 414">
            <a:extLst>
              <a:ext uri="{FF2B5EF4-FFF2-40B4-BE49-F238E27FC236}">
                <a16:creationId xmlns:a16="http://schemas.microsoft.com/office/drawing/2014/main" id="{5635D88A-9357-41F4-91BC-27961E88BB5D}"/>
              </a:ext>
            </a:extLst>
          </p:cNvPr>
          <p:cNvSpPr/>
          <p:nvPr/>
        </p:nvSpPr>
        <p:spPr>
          <a:xfrm>
            <a:off x="2241704" y="447377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416" name="Picture 2" descr="Certo | Ícone Gratis">
            <a:extLst>
              <a:ext uri="{FF2B5EF4-FFF2-40B4-BE49-F238E27FC236}">
                <a16:creationId xmlns:a16="http://schemas.microsoft.com/office/drawing/2014/main" id="{28FCE1C7-FB99-4223-AAA0-09FA727EC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5542975" y="1453912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7" name="Picture 4" descr="Certo | Ícone Gratis">
            <a:extLst>
              <a:ext uri="{FF2B5EF4-FFF2-40B4-BE49-F238E27FC236}">
                <a16:creationId xmlns:a16="http://schemas.microsoft.com/office/drawing/2014/main" id="{4C2ECED5-534F-4552-8C5D-83511AD0A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4249244" y="602184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8" name="Agrupar 417">
            <a:extLst>
              <a:ext uri="{FF2B5EF4-FFF2-40B4-BE49-F238E27FC236}">
                <a16:creationId xmlns:a16="http://schemas.microsoft.com/office/drawing/2014/main" id="{E8537BB6-15A7-4F73-AAAD-0B2EBFE3FCB6}"/>
              </a:ext>
            </a:extLst>
          </p:cNvPr>
          <p:cNvGrpSpPr>
            <a:grpSpLocks/>
          </p:cNvGrpSpPr>
          <p:nvPr/>
        </p:nvGrpSpPr>
        <p:grpSpPr bwMode="auto">
          <a:xfrm>
            <a:off x="4175698" y="461025"/>
            <a:ext cx="1846800" cy="1440000"/>
            <a:chOff x="2119046" y="598312"/>
            <a:chExt cx="1508468" cy="1285461"/>
          </a:xfrm>
        </p:grpSpPr>
        <p:sp>
          <p:nvSpPr>
            <p:cNvPr id="419" name="Retângulo: Cantos Arredondados 418">
              <a:extLst>
                <a:ext uri="{FF2B5EF4-FFF2-40B4-BE49-F238E27FC236}">
                  <a16:creationId xmlns:a16="http://schemas.microsoft.com/office/drawing/2014/main" id="{3C85ADAC-3A98-44A8-B5E1-5E8FCCA06376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20" name="Picture 22" descr="Emoticon Thumb Up transparent PNG - StickPNG">
              <a:extLst>
                <a:ext uri="{FF2B5EF4-FFF2-40B4-BE49-F238E27FC236}">
                  <a16:creationId xmlns:a16="http://schemas.microsoft.com/office/drawing/2014/main" id="{3B8C3522-BE3D-4E4F-B8D4-425117814A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21" name="Retângulo: Cantos Arredondados 420">
            <a:extLst>
              <a:ext uri="{FF2B5EF4-FFF2-40B4-BE49-F238E27FC236}">
                <a16:creationId xmlns:a16="http://schemas.microsoft.com/office/drawing/2014/main" id="{EDA38427-D119-4611-A7E6-7FF63368EDC1}"/>
              </a:ext>
            </a:extLst>
          </p:cNvPr>
          <p:cNvSpPr/>
          <p:nvPr/>
        </p:nvSpPr>
        <p:spPr>
          <a:xfrm>
            <a:off x="4175698" y="46102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422" name="Picture 2" descr="Certo | Ícone Gratis">
            <a:extLst>
              <a:ext uri="{FF2B5EF4-FFF2-40B4-BE49-F238E27FC236}">
                <a16:creationId xmlns:a16="http://schemas.microsoft.com/office/drawing/2014/main" id="{113E9020-7D3A-41DF-A423-40883E836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7503643" y="144026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" name="Picture 4" descr="Certo | Ícone Gratis">
            <a:extLst>
              <a:ext uri="{FF2B5EF4-FFF2-40B4-BE49-F238E27FC236}">
                <a16:creationId xmlns:a16="http://schemas.microsoft.com/office/drawing/2014/main" id="{A4D5F5B8-86B5-49A2-8404-11ADDC8AB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6223560" y="588536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4" name="Agrupar 423">
            <a:extLst>
              <a:ext uri="{FF2B5EF4-FFF2-40B4-BE49-F238E27FC236}">
                <a16:creationId xmlns:a16="http://schemas.microsoft.com/office/drawing/2014/main" id="{C86EB1CD-90B5-4C81-BE6D-CD63410A109B}"/>
              </a:ext>
            </a:extLst>
          </p:cNvPr>
          <p:cNvGrpSpPr>
            <a:grpSpLocks/>
          </p:cNvGrpSpPr>
          <p:nvPr/>
        </p:nvGrpSpPr>
        <p:grpSpPr bwMode="auto">
          <a:xfrm>
            <a:off x="6146975" y="461025"/>
            <a:ext cx="1846800" cy="1440000"/>
            <a:chOff x="2119046" y="598312"/>
            <a:chExt cx="1508468" cy="1285461"/>
          </a:xfrm>
        </p:grpSpPr>
        <p:sp>
          <p:nvSpPr>
            <p:cNvPr id="425" name="Retângulo: Cantos Arredondados 424">
              <a:extLst>
                <a:ext uri="{FF2B5EF4-FFF2-40B4-BE49-F238E27FC236}">
                  <a16:creationId xmlns:a16="http://schemas.microsoft.com/office/drawing/2014/main" id="{C4CC930F-8529-4F52-A47F-121F20E09E9D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26" name="Picture 22" descr="Emoticon Thumb Up transparent PNG - StickPNG">
              <a:extLst>
                <a:ext uri="{FF2B5EF4-FFF2-40B4-BE49-F238E27FC236}">
                  <a16:creationId xmlns:a16="http://schemas.microsoft.com/office/drawing/2014/main" id="{0CC86DD0-DB9D-4F4F-9FD1-9BA1BC4073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27" name="Retângulo: Cantos Arredondados 426">
            <a:extLst>
              <a:ext uri="{FF2B5EF4-FFF2-40B4-BE49-F238E27FC236}">
                <a16:creationId xmlns:a16="http://schemas.microsoft.com/office/drawing/2014/main" id="{A491744F-57F4-4FAF-BD06-3F7C29672197}"/>
              </a:ext>
            </a:extLst>
          </p:cNvPr>
          <p:cNvSpPr/>
          <p:nvPr/>
        </p:nvSpPr>
        <p:spPr>
          <a:xfrm>
            <a:off x="6146975" y="46102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pic>
        <p:nvPicPr>
          <p:cNvPr id="428" name="Picture 2" descr="Certo | Ícone Gratis">
            <a:extLst>
              <a:ext uri="{FF2B5EF4-FFF2-40B4-BE49-F238E27FC236}">
                <a16:creationId xmlns:a16="http://schemas.microsoft.com/office/drawing/2014/main" id="{6360DBD4-F512-4B8F-A8F4-C40B9B34B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9437637" y="144026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" name="Picture 4" descr="Certo | Ícone Gratis">
            <a:extLst>
              <a:ext uri="{FF2B5EF4-FFF2-40B4-BE49-F238E27FC236}">
                <a16:creationId xmlns:a16="http://schemas.microsoft.com/office/drawing/2014/main" id="{16E50BF3-B1F1-486B-8D02-6DCC8C2E2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8157554" y="588536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0" name="Agrupar 429">
            <a:extLst>
              <a:ext uri="{FF2B5EF4-FFF2-40B4-BE49-F238E27FC236}">
                <a16:creationId xmlns:a16="http://schemas.microsoft.com/office/drawing/2014/main" id="{969CDEAE-5809-43EB-A215-2C0D6BCD512C}"/>
              </a:ext>
            </a:extLst>
          </p:cNvPr>
          <p:cNvGrpSpPr>
            <a:grpSpLocks/>
          </p:cNvGrpSpPr>
          <p:nvPr/>
        </p:nvGrpSpPr>
        <p:grpSpPr bwMode="auto">
          <a:xfrm>
            <a:off x="8080969" y="461025"/>
            <a:ext cx="1846800" cy="1440000"/>
            <a:chOff x="2119046" y="598312"/>
            <a:chExt cx="1508468" cy="1285461"/>
          </a:xfrm>
        </p:grpSpPr>
        <p:sp>
          <p:nvSpPr>
            <p:cNvPr id="431" name="Retângulo: Cantos Arredondados 430">
              <a:extLst>
                <a:ext uri="{FF2B5EF4-FFF2-40B4-BE49-F238E27FC236}">
                  <a16:creationId xmlns:a16="http://schemas.microsoft.com/office/drawing/2014/main" id="{434A37A0-809F-4ED5-BFAA-8A8ADA2017D3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32" name="Picture 22" descr="Emoticon Thumb Up transparent PNG - StickPNG">
              <a:extLst>
                <a:ext uri="{FF2B5EF4-FFF2-40B4-BE49-F238E27FC236}">
                  <a16:creationId xmlns:a16="http://schemas.microsoft.com/office/drawing/2014/main" id="{BBF64A24-CFFE-47A1-B0DA-290ECFFBB5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33" name="Retângulo: Cantos Arredondados 432">
            <a:extLst>
              <a:ext uri="{FF2B5EF4-FFF2-40B4-BE49-F238E27FC236}">
                <a16:creationId xmlns:a16="http://schemas.microsoft.com/office/drawing/2014/main" id="{9F535698-A8A1-488F-B3A6-F2ACD5A3A523}"/>
              </a:ext>
            </a:extLst>
          </p:cNvPr>
          <p:cNvSpPr/>
          <p:nvPr/>
        </p:nvSpPr>
        <p:spPr>
          <a:xfrm>
            <a:off x="8080969" y="46102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pic>
        <p:nvPicPr>
          <p:cNvPr id="434" name="Picture 2" descr="Certo | Ícone Gratis">
            <a:extLst>
              <a:ext uri="{FF2B5EF4-FFF2-40B4-BE49-F238E27FC236}">
                <a16:creationId xmlns:a16="http://schemas.microsoft.com/office/drawing/2014/main" id="{E6D191B9-6652-4DD8-A542-579BB71FB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1385901" y="144026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" name="Picture 4" descr="Certo | Ícone Gratis">
            <a:extLst>
              <a:ext uri="{FF2B5EF4-FFF2-40B4-BE49-F238E27FC236}">
                <a16:creationId xmlns:a16="http://schemas.microsoft.com/office/drawing/2014/main" id="{0FB3E132-0D8D-40AB-8D18-B7ECA8F6C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10105818" y="561240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6" name="Agrupar 435">
            <a:extLst>
              <a:ext uri="{FF2B5EF4-FFF2-40B4-BE49-F238E27FC236}">
                <a16:creationId xmlns:a16="http://schemas.microsoft.com/office/drawing/2014/main" id="{34EB1544-7AE6-4694-8F24-ABD085E4D49B}"/>
              </a:ext>
            </a:extLst>
          </p:cNvPr>
          <p:cNvGrpSpPr>
            <a:grpSpLocks/>
          </p:cNvGrpSpPr>
          <p:nvPr/>
        </p:nvGrpSpPr>
        <p:grpSpPr bwMode="auto">
          <a:xfrm>
            <a:off x="10004354" y="461025"/>
            <a:ext cx="1846800" cy="1440000"/>
            <a:chOff x="2119046" y="598312"/>
            <a:chExt cx="1508468" cy="1285461"/>
          </a:xfrm>
        </p:grpSpPr>
        <p:sp>
          <p:nvSpPr>
            <p:cNvPr id="437" name="Retângulo: Cantos Arredondados 436">
              <a:extLst>
                <a:ext uri="{FF2B5EF4-FFF2-40B4-BE49-F238E27FC236}">
                  <a16:creationId xmlns:a16="http://schemas.microsoft.com/office/drawing/2014/main" id="{2C2FFF97-2BD5-42B6-8AA8-D8AD104CBBF2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38" name="Picture 22" descr="Emoticon Thumb Up transparent PNG - StickPNG">
              <a:extLst>
                <a:ext uri="{FF2B5EF4-FFF2-40B4-BE49-F238E27FC236}">
                  <a16:creationId xmlns:a16="http://schemas.microsoft.com/office/drawing/2014/main" id="{C575CE5D-4301-46EB-BA79-07947F729B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39" name="Retângulo: Cantos Arredondados 438">
            <a:extLst>
              <a:ext uri="{FF2B5EF4-FFF2-40B4-BE49-F238E27FC236}">
                <a16:creationId xmlns:a16="http://schemas.microsoft.com/office/drawing/2014/main" id="{B753F326-5ABC-4427-8C8C-477E2026EFD1}"/>
              </a:ext>
            </a:extLst>
          </p:cNvPr>
          <p:cNvSpPr/>
          <p:nvPr/>
        </p:nvSpPr>
        <p:spPr>
          <a:xfrm>
            <a:off x="10004354" y="46102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pic>
        <p:nvPicPr>
          <p:cNvPr id="440" name="Picture 2" descr="Certo | Ícone Gratis">
            <a:extLst>
              <a:ext uri="{FF2B5EF4-FFF2-40B4-BE49-F238E27FC236}">
                <a16:creationId xmlns:a16="http://schemas.microsoft.com/office/drawing/2014/main" id="{D36ECD6E-5051-448B-9FC9-8C3D277A2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674987" y="2988246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" name="Picture 4" descr="Certo | Ícone Gratis">
            <a:extLst>
              <a:ext uri="{FF2B5EF4-FFF2-40B4-BE49-F238E27FC236}">
                <a16:creationId xmlns:a16="http://schemas.microsoft.com/office/drawing/2014/main" id="{70B9A227-F6D6-49E5-BAF5-774983FDF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381256" y="2136518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2" name="Agrupar 441">
            <a:extLst>
              <a:ext uri="{FF2B5EF4-FFF2-40B4-BE49-F238E27FC236}">
                <a16:creationId xmlns:a16="http://schemas.microsoft.com/office/drawing/2014/main" id="{289CEDD0-2B12-4EE0-8015-29B10057529D}"/>
              </a:ext>
            </a:extLst>
          </p:cNvPr>
          <p:cNvGrpSpPr>
            <a:grpSpLocks/>
          </p:cNvGrpSpPr>
          <p:nvPr/>
        </p:nvGrpSpPr>
        <p:grpSpPr bwMode="auto">
          <a:xfrm>
            <a:off x="307710" y="2011337"/>
            <a:ext cx="1846800" cy="1440000"/>
            <a:chOff x="2119046" y="598312"/>
            <a:chExt cx="1508468" cy="1285461"/>
          </a:xfrm>
        </p:grpSpPr>
        <p:sp>
          <p:nvSpPr>
            <p:cNvPr id="443" name="Retângulo: Cantos Arredondados 442">
              <a:extLst>
                <a:ext uri="{FF2B5EF4-FFF2-40B4-BE49-F238E27FC236}">
                  <a16:creationId xmlns:a16="http://schemas.microsoft.com/office/drawing/2014/main" id="{9383F1D8-C56B-456F-8D4C-25A605CA925C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44" name="Picture 22" descr="Emoticon Thumb Up transparent PNG - StickPNG">
              <a:extLst>
                <a:ext uri="{FF2B5EF4-FFF2-40B4-BE49-F238E27FC236}">
                  <a16:creationId xmlns:a16="http://schemas.microsoft.com/office/drawing/2014/main" id="{928782CF-BBAB-49E1-A6CA-F1032AAB8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45" name="Retângulo: Cantos Arredondados 444">
            <a:extLst>
              <a:ext uri="{FF2B5EF4-FFF2-40B4-BE49-F238E27FC236}">
                <a16:creationId xmlns:a16="http://schemas.microsoft.com/office/drawing/2014/main" id="{40BBB85C-D630-4751-8C72-530C7B398672}"/>
              </a:ext>
            </a:extLst>
          </p:cNvPr>
          <p:cNvSpPr/>
          <p:nvPr/>
        </p:nvSpPr>
        <p:spPr>
          <a:xfrm>
            <a:off x="307710" y="2011337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pic>
        <p:nvPicPr>
          <p:cNvPr id="446" name="Picture 2" descr="Certo | Ícone Gratis">
            <a:extLst>
              <a:ext uri="{FF2B5EF4-FFF2-40B4-BE49-F238E27FC236}">
                <a16:creationId xmlns:a16="http://schemas.microsoft.com/office/drawing/2014/main" id="{C277789A-9C35-40F4-A799-18A81680C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3608981" y="300189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" name="Picture 4" descr="Certo | Ícone Gratis">
            <a:extLst>
              <a:ext uri="{FF2B5EF4-FFF2-40B4-BE49-F238E27FC236}">
                <a16:creationId xmlns:a16="http://schemas.microsoft.com/office/drawing/2014/main" id="{AB1D9A9E-E448-4E29-A4BB-6548342D5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2315250" y="2150166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8" name="Agrupar 447">
            <a:extLst>
              <a:ext uri="{FF2B5EF4-FFF2-40B4-BE49-F238E27FC236}">
                <a16:creationId xmlns:a16="http://schemas.microsoft.com/office/drawing/2014/main" id="{6B94E2B4-EE2B-4ADE-817D-093E71B6DB25}"/>
              </a:ext>
            </a:extLst>
          </p:cNvPr>
          <p:cNvGrpSpPr>
            <a:grpSpLocks/>
          </p:cNvGrpSpPr>
          <p:nvPr/>
        </p:nvGrpSpPr>
        <p:grpSpPr bwMode="auto">
          <a:xfrm>
            <a:off x="2241704" y="2011337"/>
            <a:ext cx="1846800" cy="1440000"/>
            <a:chOff x="2119046" y="598312"/>
            <a:chExt cx="1508468" cy="1285461"/>
          </a:xfrm>
        </p:grpSpPr>
        <p:sp>
          <p:nvSpPr>
            <p:cNvPr id="449" name="Retângulo: Cantos Arredondados 448">
              <a:extLst>
                <a:ext uri="{FF2B5EF4-FFF2-40B4-BE49-F238E27FC236}">
                  <a16:creationId xmlns:a16="http://schemas.microsoft.com/office/drawing/2014/main" id="{148E8453-9E94-4ACC-9C6E-023499D21048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50" name="Picture 22" descr="Emoticon Thumb Up transparent PNG - StickPNG">
              <a:extLst>
                <a:ext uri="{FF2B5EF4-FFF2-40B4-BE49-F238E27FC236}">
                  <a16:creationId xmlns:a16="http://schemas.microsoft.com/office/drawing/2014/main" id="{EDE0F201-EC3A-4E04-804D-AF32B7CA7E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51" name="Retângulo: Cantos Arredondados 450">
            <a:extLst>
              <a:ext uri="{FF2B5EF4-FFF2-40B4-BE49-F238E27FC236}">
                <a16:creationId xmlns:a16="http://schemas.microsoft.com/office/drawing/2014/main" id="{42957568-62B0-46C8-8AD4-2EB3A3020EE0}"/>
              </a:ext>
            </a:extLst>
          </p:cNvPr>
          <p:cNvSpPr/>
          <p:nvPr/>
        </p:nvSpPr>
        <p:spPr>
          <a:xfrm>
            <a:off x="2241704" y="2011337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pic>
        <p:nvPicPr>
          <p:cNvPr id="452" name="Picture 2" descr="Certo | Ícone Gratis">
            <a:extLst>
              <a:ext uri="{FF2B5EF4-FFF2-40B4-BE49-F238E27FC236}">
                <a16:creationId xmlns:a16="http://schemas.microsoft.com/office/drawing/2014/main" id="{9E423FD2-E5B9-45D0-8DF5-1874D6CFB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5529327" y="3015542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" name="Picture 4" descr="Certo | Ícone Gratis">
            <a:extLst>
              <a:ext uri="{FF2B5EF4-FFF2-40B4-BE49-F238E27FC236}">
                <a16:creationId xmlns:a16="http://schemas.microsoft.com/office/drawing/2014/main" id="{5A1F1CD8-D485-4473-8943-DD57043AB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4249244" y="2163814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4" name="Agrupar 453">
            <a:extLst>
              <a:ext uri="{FF2B5EF4-FFF2-40B4-BE49-F238E27FC236}">
                <a16:creationId xmlns:a16="http://schemas.microsoft.com/office/drawing/2014/main" id="{E78B964E-D6C7-4C49-81B1-6EFAA727EC0A}"/>
              </a:ext>
            </a:extLst>
          </p:cNvPr>
          <p:cNvGrpSpPr>
            <a:grpSpLocks/>
          </p:cNvGrpSpPr>
          <p:nvPr/>
        </p:nvGrpSpPr>
        <p:grpSpPr bwMode="auto">
          <a:xfrm>
            <a:off x="4175698" y="2024985"/>
            <a:ext cx="1846800" cy="1440000"/>
            <a:chOff x="2119046" y="598312"/>
            <a:chExt cx="1508468" cy="1285461"/>
          </a:xfrm>
        </p:grpSpPr>
        <p:sp>
          <p:nvSpPr>
            <p:cNvPr id="455" name="Retângulo: Cantos Arredondados 454">
              <a:extLst>
                <a:ext uri="{FF2B5EF4-FFF2-40B4-BE49-F238E27FC236}">
                  <a16:creationId xmlns:a16="http://schemas.microsoft.com/office/drawing/2014/main" id="{85B89C9E-37CD-4A93-8F16-3571EFB622E6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56" name="Picture 22" descr="Emoticon Thumb Up transparent PNG - StickPNG">
              <a:extLst>
                <a:ext uri="{FF2B5EF4-FFF2-40B4-BE49-F238E27FC236}">
                  <a16:creationId xmlns:a16="http://schemas.microsoft.com/office/drawing/2014/main" id="{0EAAC51C-93F9-4947-8BD0-2C845B851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57" name="Retângulo: Cantos Arredondados 456">
            <a:extLst>
              <a:ext uri="{FF2B5EF4-FFF2-40B4-BE49-F238E27FC236}">
                <a16:creationId xmlns:a16="http://schemas.microsoft.com/office/drawing/2014/main" id="{E78356D4-9090-4CAB-86A9-C26B88690C31}"/>
              </a:ext>
            </a:extLst>
          </p:cNvPr>
          <p:cNvSpPr/>
          <p:nvPr/>
        </p:nvSpPr>
        <p:spPr>
          <a:xfrm>
            <a:off x="4175698" y="202498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pic>
        <p:nvPicPr>
          <p:cNvPr id="458" name="Picture 2" descr="Certo | Ícone Gratis">
            <a:extLst>
              <a:ext uri="{FF2B5EF4-FFF2-40B4-BE49-F238E27FC236}">
                <a16:creationId xmlns:a16="http://schemas.microsoft.com/office/drawing/2014/main" id="{C54742A5-148E-4202-B19D-8E5FF68F5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7489995" y="300189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" name="Picture 4" descr="Certo | Ícone Gratis">
            <a:extLst>
              <a:ext uri="{FF2B5EF4-FFF2-40B4-BE49-F238E27FC236}">
                <a16:creationId xmlns:a16="http://schemas.microsoft.com/office/drawing/2014/main" id="{3F4DD388-F0AB-48FB-8892-C654235ED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6223560" y="2150166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0" name="Agrupar 459">
            <a:extLst>
              <a:ext uri="{FF2B5EF4-FFF2-40B4-BE49-F238E27FC236}">
                <a16:creationId xmlns:a16="http://schemas.microsoft.com/office/drawing/2014/main" id="{9A07F239-1A91-4514-891C-24D42780EC5E}"/>
              </a:ext>
            </a:extLst>
          </p:cNvPr>
          <p:cNvGrpSpPr>
            <a:grpSpLocks/>
          </p:cNvGrpSpPr>
          <p:nvPr/>
        </p:nvGrpSpPr>
        <p:grpSpPr bwMode="auto">
          <a:xfrm>
            <a:off x="6146975" y="2024985"/>
            <a:ext cx="1846800" cy="1440000"/>
            <a:chOff x="2119046" y="598312"/>
            <a:chExt cx="1508468" cy="1285461"/>
          </a:xfrm>
        </p:grpSpPr>
        <p:sp>
          <p:nvSpPr>
            <p:cNvPr id="461" name="Retângulo: Cantos Arredondados 460">
              <a:extLst>
                <a:ext uri="{FF2B5EF4-FFF2-40B4-BE49-F238E27FC236}">
                  <a16:creationId xmlns:a16="http://schemas.microsoft.com/office/drawing/2014/main" id="{36257694-B650-4347-A10F-46CFB92A9A42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62" name="Picture 22" descr="Emoticon Thumb Up transparent PNG - StickPNG">
              <a:extLst>
                <a:ext uri="{FF2B5EF4-FFF2-40B4-BE49-F238E27FC236}">
                  <a16:creationId xmlns:a16="http://schemas.microsoft.com/office/drawing/2014/main" id="{C9AF1A84-2D4A-439A-AEF9-C21E13BB0A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63" name="Retângulo: Cantos Arredondados 462">
            <a:extLst>
              <a:ext uri="{FF2B5EF4-FFF2-40B4-BE49-F238E27FC236}">
                <a16:creationId xmlns:a16="http://schemas.microsoft.com/office/drawing/2014/main" id="{14D72CAC-D0E6-47A4-8A9F-9AE914FAB531}"/>
              </a:ext>
            </a:extLst>
          </p:cNvPr>
          <p:cNvSpPr/>
          <p:nvPr/>
        </p:nvSpPr>
        <p:spPr>
          <a:xfrm>
            <a:off x="6146975" y="202498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pic>
        <p:nvPicPr>
          <p:cNvPr id="464" name="Picture 2" descr="Certo | Ícone Gratis">
            <a:extLst>
              <a:ext uri="{FF2B5EF4-FFF2-40B4-BE49-F238E27FC236}">
                <a16:creationId xmlns:a16="http://schemas.microsoft.com/office/drawing/2014/main" id="{FEBC8B8F-F287-42B4-9429-E2C1D50C8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9437637" y="2988246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" name="Picture 4" descr="Certo | Ícone Gratis">
            <a:extLst>
              <a:ext uri="{FF2B5EF4-FFF2-40B4-BE49-F238E27FC236}">
                <a16:creationId xmlns:a16="http://schemas.microsoft.com/office/drawing/2014/main" id="{8E0CDE06-8EBE-4B0E-9F34-D000C60E8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8157554" y="2150166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6" name="Agrupar 465">
            <a:extLst>
              <a:ext uri="{FF2B5EF4-FFF2-40B4-BE49-F238E27FC236}">
                <a16:creationId xmlns:a16="http://schemas.microsoft.com/office/drawing/2014/main" id="{1CE45D08-DC7C-4E0F-9AC3-B56609601538}"/>
              </a:ext>
            </a:extLst>
          </p:cNvPr>
          <p:cNvGrpSpPr>
            <a:grpSpLocks/>
          </p:cNvGrpSpPr>
          <p:nvPr/>
        </p:nvGrpSpPr>
        <p:grpSpPr bwMode="auto">
          <a:xfrm>
            <a:off x="8080969" y="2024985"/>
            <a:ext cx="1846800" cy="1440000"/>
            <a:chOff x="2119046" y="598312"/>
            <a:chExt cx="1508468" cy="1285461"/>
          </a:xfrm>
        </p:grpSpPr>
        <p:sp>
          <p:nvSpPr>
            <p:cNvPr id="467" name="Retângulo: Cantos Arredondados 466">
              <a:extLst>
                <a:ext uri="{FF2B5EF4-FFF2-40B4-BE49-F238E27FC236}">
                  <a16:creationId xmlns:a16="http://schemas.microsoft.com/office/drawing/2014/main" id="{68467206-C85B-489E-B243-DA39557DB5B0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68" name="Picture 22" descr="Emoticon Thumb Up transparent PNG - StickPNG">
              <a:extLst>
                <a:ext uri="{FF2B5EF4-FFF2-40B4-BE49-F238E27FC236}">
                  <a16:creationId xmlns:a16="http://schemas.microsoft.com/office/drawing/2014/main" id="{113FAF69-3301-4A91-B6F1-93B52256EC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69" name="Retângulo: Cantos Arredondados 468">
            <a:extLst>
              <a:ext uri="{FF2B5EF4-FFF2-40B4-BE49-F238E27FC236}">
                <a16:creationId xmlns:a16="http://schemas.microsoft.com/office/drawing/2014/main" id="{23F7E89A-B97B-4F68-B85F-1D98103BA9E2}"/>
              </a:ext>
            </a:extLst>
          </p:cNvPr>
          <p:cNvSpPr/>
          <p:nvPr/>
        </p:nvSpPr>
        <p:spPr>
          <a:xfrm>
            <a:off x="8080969" y="202498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</a:p>
        </p:txBody>
      </p:sp>
      <p:pic>
        <p:nvPicPr>
          <p:cNvPr id="470" name="Picture 2" descr="Certo | Ícone Gratis">
            <a:extLst>
              <a:ext uri="{FF2B5EF4-FFF2-40B4-BE49-F238E27FC236}">
                <a16:creationId xmlns:a16="http://schemas.microsoft.com/office/drawing/2014/main" id="{A3D1697C-2416-49DA-AB76-020498251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1372253" y="300189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" name="Picture 4" descr="Certo | Ícone Gratis">
            <a:extLst>
              <a:ext uri="{FF2B5EF4-FFF2-40B4-BE49-F238E27FC236}">
                <a16:creationId xmlns:a16="http://schemas.microsoft.com/office/drawing/2014/main" id="{89CBAFE0-2BEC-44BC-A90D-508421358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10105818" y="2122870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2" name="Agrupar 471">
            <a:extLst>
              <a:ext uri="{FF2B5EF4-FFF2-40B4-BE49-F238E27FC236}">
                <a16:creationId xmlns:a16="http://schemas.microsoft.com/office/drawing/2014/main" id="{8277FE51-2A52-4104-991F-9872964E0E6D}"/>
              </a:ext>
            </a:extLst>
          </p:cNvPr>
          <p:cNvGrpSpPr>
            <a:grpSpLocks/>
          </p:cNvGrpSpPr>
          <p:nvPr/>
        </p:nvGrpSpPr>
        <p:grpSpPr bwMode="auto">
          <a:xfrm>
            <a:off x="10004354" y="2024985"/>
            <a:ext cx="1846800" cy="1440000"/>
            <a:chOff x="2119046" y="598312"/>
            <a:chExt cx="1508468" cy="1285461"/>
          </a:xfrm>
        </p:grpSpPr>
        <p:sp>
          <p:nvSpPr>
            <p:cNvPr id="473" name="Retângulo: Cantos Arredondados 472">
              <a:extLst>
                <a:ext uri="{FF2B5EF4-FFF2-40B4-BE49-F238E27FC236}">
                  <a16:creationId xmlns:a16="http://schemas.microsoft.com/office/drawing/2014/main" id="{F9F804CC-0805-4EDD-A151-83FEA6E4ECE0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74" name="Picture 22" descr="Emoticon Thumb Up transparent PNG - StickPNG">
              <a:extLst>
                <a:ext uri="{FF2B5EF4-FFF2-40B4-BE49-F238E27FC236}">
                  <a16:creationId xmlns:a16="http://schemas.microsoft.com/office/drawing/2014/main" id="{9A48CB0A-083D-4557-BA8A-18393C397D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75" name="Retângulo: Cantos Arredondados 474">
            <a:extLst>
              <a:ext uri="{FF2B5EF4-FFF2-40B4-BE49-F238E27FC236}">
                <a16:creationId xmlns:a16="http://schemas.microsoft.com/office/drawing/2014/main" id="{70BCC293-CA3A-4A44-AAFB-1FA6C3DBC534}"/>
              </a:ext>
            </a:extLst>
          </p:cNvPr>
          <p:cNvSpPr/>
          <p:nvPr/>
        </p:nvSpPr>
        <p:spPr>
          <a:xfrm>
            <a:off x="10004354" y="2024985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</p:txBody>
      </p:sp>
      <p:pic>
        <p:nvPicPr>
          <p:cNvPr id="476" name="Picture 2" descr="Certo | Ícone Gratis">
            <a:extLst>
              <a:ext uri="{FF2B5EF4-FFF2-40B4-BE49-F238E27FC236}">
                <a16:creationId xmlns:a16="http://schemas.microsoft.com/office/drawing/2014/main" id="{CF8E8501-BC9D-40EA-AC47-CFDA3F83A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674987" y="4533899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" name="Picture 4" descr="Certo | Ícone Gratis">
            <a:extLst>
              <a:ext uri="{FF2B5EF4-FFF2-40B4-BE49-F238E27FC236}">
                <a16:creationId xmlns:a16="http://schemas.microsoft.com/office/drawing/2014/main" id="{8149F993-EC6E-42CB-900B-AB0FEDB3A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381256" y="3613931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8" name="Agrupar 477">
            <a:extLst>
              <a:ext uri="{FF2B5EF4-FFF2-40B4-BE49-F238E27FC236}">
                <a16:creationId xmlns:a16="http://schemas.microsoft.com/office/drawing/2014/main" id="{21812306-0B8C-4445-8BD1-F4AFABA0F65D}"/>
              </a:ext>
            </a:extLst>
          </p:cNvPr>
          <p:cNvGrpSpPr>
            <a:grpSpLocks/>
          </p:cNvGrpSpPr>
          <p:nvPr/>
        </p:nvGrpSpPr>
        <p:grpSpPr bwMode="auto">
          <a:xfrm>
            <a:off x="307710" y="3546892"/>
            <a:ext cx="1846800" cy="1440000"/>
            <a:chOff x="2119046" y="598312"/>
            <a:chExt cx="1508468" cy="1285461"/>
          </a:xfrm>
        </p:grpSpPr>
        <p:sp>
          <p:nvSpPr>
            <p:cNvPr id="479" name="Retângulo: Cantos Arredondados 478">
              <a:extLst>
                <a:ext uri="{FF2B5EF4-FFF2-40B4-BE49-F238E27FC236}">
                  <a16:creationId xmlns:a16="http://schemas.microsoft.com/office/drawing/2014/main" id="{FDBD9E42-E51A-4825-899B-A2E4DC73FA49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80" name="Picture 22" descr="Emoticon Thumb Up transparent PNG - StickPNG">
              <a:extLst>
                <a:ext uri="{FF2B5EF4-FFF2-40B4-BE49-F238E27FC236}">
                  <a16:creationId xmlns:a16="http://schemas.microsoft.com/office/drawing/2014/main" id="{EC9AA7F5-722D-44A7-808F-772F248CCB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81" name="Retângulo: Cantos Arredondados 480">
            <a:extLst>
              <a:ext uri="{FF2B5EF4-FFF2-40B4-BE49-F238E27FC236}">
                <a16:creationId xmlns:a16="http://schemas.microsoft.com/office/drawing/2014/main" id="{69D66561-0AEE-45B4-8C10-BC39F306FD36}"/>
              </a:ext>
            </a:extLst>
          </p:cNvPr>
          <p:cNvSpPr/>
          <p:nvPr/>
        </p:nvSpPr>
        <p:spPr>
          <a:xfrm>
            <a:off x="307710" y="3546892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</a:p>
        </p:txBody>
      </p:sp>
      <p:pic>
        <p:nvPicPr>
          <p:cNvPr id="482" name="Picture 2" descr="Certo | Ícone Gratis">
            <a:extLst>
              <a:ext uri="{FF2B5EF4-FFF2-40B4-BE49-F238E27FC236}">
                <a16:creationId xmlns:a16="http://schemas.microsoft.com/office/drawing/2014/main" id="{93908A7C-A72E-4716-AE16-98E203746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3608981" y="4547547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3" name="Picture 4" descr="Certo | Ícone Gratis">
            <a:extLst>
              <a:ext uri="{FF2B5EF4-FFF2-40B4-BE49-F238E27FC236}">
                <a16:creationId xmlns:a16="http://schemas.microsoft.com/office/drawing/2014/main" id="{34044404-FE8F-42B5-81B3-979251697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2315250" y="3627579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4" name="Agrupar 483">
            <a:extLst>
              <a:ext uri="{FF2B5EF4-FFF2-40B4-BE49-F238E27FC236}">
                <a16:creationId xmlns:a16="http://schemas.microsoft.com/office/drawing/2014/main" id="{604A4787-840B-4294-A6B3-1EC86E9BD3BB}"/>
              </a:ext>
            </a:extLst>
          </p:cNvPr>
          <p:cNvGrpSpPr>
            <a:grpSpLocks/>
          </p:cNvGrpSpPr>
          <p:nvPr/>
        </p:nvGrpSpPr>
        <p:grpSpPr bwMode="auto">
          <a:xfrm>
            <a:off x="2241704" y="3546892"/>
            <a:ext cx="1846800" cy="1440000"/>
            <a:chOff x="2119046" y="598312"/>
            <a:chExt cx="1508468" cy="1285461"/>
          </a:xfrm>
        </p:grpSpPr>
        <p:sp>
          <p:nvSpPr>
            <p:cNvPr id="485" name="Retângulo: Cantos Arredondados 484">
              <a:extLst>
                <a:ext uri="{FF2B5EF4-FFF2-40B4-BE49-F238E27FC236}">
                  <a16:creationId xmlns:a16="http://schemas.microsoft.com/office/drawing/2014/main" id="{D49393A3-2D2E-4667-B900-963A5E5F1075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86" name="Picture 22" descr="Emoticon Thumb Up transparent PNG - StickPNG">
              <a:extLst>
                <a:ext uri="{FF2B5EF4-FFF2-40B4-BE49-F238E27FC236}">
                  <a16:creationId xmlns:a16="http://schemas.microsoft.com/office/drawing/2014/main" id="{9F0EAC9F-B4DB-44B8-8611-FB6D05770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87" name="Retângulo: Cantos Arredondados 486">
            <a:extLst>
              <a:ext uri="{FF2B5EF4-FFF2-40B4-BE49-F238E27FC236}">
                <a16:creationId xmlns:a16="http://schemas.microsoft.com/office/drawing/2014/main" id="{44C8A2EE-007A-478B-8A93-2DE59FFD472C}"/>
              </a:ext>
            </a:extLst>
          </p:cNvPr>
          <p:cNvSpPr/>
          <p:nvPr/>
        </p:nvSpPr>
        <p:spPr>
          <a:xfrm>
            <a:off x="2241704" y="3546892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</a:p>
        </p:txBody>
      </p:sp>
      <p:pic>
        <p:nvPicPr>
          <p:cNvPr id="488" name="Picture 2" descr="Certo | Ícone Gratis">
            <a:extLst>
              <a:ext uri="{FF2B5EF4-FFF2-40B4-BE49-F238E27FC236}">
                <a16:creationId xmlns:a16="http://schemas.microsoft.com/office/drawing/2014/main" id="{FDFBECE6-048A-44AB-8FFB-3E1CBA219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5529327" y="4533899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9" name="Picture 4" descr="Certo | Ícone Gratis">
            <a:extLst>
              <a:ext uri="{FF2B5EF4-FFF2-40B4-BE49-F238E27FC236}">
                <a16:creationId xmlns:a16="http://schemas.microsoft.com/office/drawing/2014/main" id="{F654E9CE-0371-4830-BE34-1C4D4B710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4262892" y="3627579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0" name="Agrupar 489">
            <a:extLst>
              <a:ext uri="{FF2B5EF4-FFF2-40B4-BE49-F238E27FC236}">
                <a16:creationId xmlns:a16="http://schemas.microsoft.com/office/drawing/2014/main" id="{9EC26569-7509-4334-8395-013E12F1BB7D}"/>
              </a:ext>
            </a:extLst>
          </p:cNvPr>
          <p:cNvGrpSpPr>
            <a:grpSpLocks/>
          </p:cNvGrpSpPr>
          <p:nvPr/>
        </p:nvGrpSpPr>
        <p:grpSpPr bwMode="auto">
          <a:xfrm>
            <a:off x="4175698" y="3560540"/>
            <a:ext cx="1846800" cy="1440000"/>
            <a:chOff x="2119046" y="598312"/>
            <a:chExt cx="1508468" cy="1285461"/>
          </a:xfrm>
        </p:grpSpPr>
        <p:sp>
          <p:nvSpPr>
            <p:cNvPr id="491" name="Retângulo: Cantos Arredondados 490">
              <a:extLst>
                <a:ext uri="{FF2B5EF4-FFF2-40B4-BE49-F238E27FC236}">
                  <a16:creationId xmlns:a16="http://schemas.microsoft.com/office/drawing/2014/main" id="{040A8DF6-B6E2-4A40-873D-E2A0CFC289EB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92" name="Picture 22" descr="Emoticon Thumb Up transparent PNG - StickPNG">
              <a:extLst>
                <a:ext uri="{FF2B5EF4-FFF2-40B4-BE49-F238E27FC236}">
                  <a16:creationId xmlns:a16="http://schemas.microsoft.com/office/drawing/2014/main" id="{F9C272C6-2EEF-41E7-9B7B-776663BB89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93" name="Retângulo: Cantos Arredondados 492">
            <a:extLst>
              <a:ext uri="{FF2B5EF4-FFF2-40B4-BE49-F238E27FC236}">
                <a16:creationId xmlns:a16="http://schemas.microsoft.com/office/drawing/2014/main" id="{66A80378-EB04-4D97-BAFE-B17510792ECB}"/>
              </a:ext>
            </a:extLst>
          </p:cNvPr>
          <p:cNvSpPr/>
          <p:nvPr/>
        </p:nvSpPr>
        <p:spPr>
          <a:xfrm>
            <a:off x="4175698" y="356054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</a:p>
        </p:txBody>
      </p:sp>
      <p:pic>
        <p:nvPicPr>
          <p:cNvPr id="494" name="Picture 2" descr="Certo | Ícone Gratis">
            <a:extLst>
              <a:ext uri="{FF2B5EF4-FFF2-40B4-BE49-F238E27FC236}">
                <a16:creationId xmlns:a16="http://schemas.microsoft.com/office/drawing/2014/main" id="{3C8FBF05-0AE2-4FD4-B4FD-9448C1988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7489995" y="4520251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5" name="Picture 4" descr="Certo | Ícone Gratis">
            <a:extLst>
              <a:ext uri="{FF2B5EF4-FFF2-40B4-BE49-F238E27FC236}">
                <a16:creationId xmlns:a16="http://schemas.microsoft.com/office/drawing/2014/main" id="{0921C467-56CF-4F40-AF23-A7FE0C316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6223560" y="3668523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6" name="Agrupar 495">
            <a:extLst>
              <a:ext uri="{FF2B5EF4-FFF2-40B4-BE49-F238E27FC236}">
                <a16:creationId xmlns:a16="http://schemas.microsoft.com/office/drawing/2014/main" id="{2A8A99FD-C7C5-4798-AFDA-8937DBCC7FEE}"/>
              </a:ext>
            </a:extLst>
          </p:cNvPr>
          <p:cNvGrpSpPr>
            <a:grpSpLocks/>
          </p:cNvGrpSpPr>
          <p:nvPr/>
        </p:nvGrpSpPr>
        <p:grpSpPr bwMode="auto">
          <a:xfrm>
            <a:off x="6146975" y="3560540"/>
            <a:ext cx="1846800" cy="1440000"/>
            <a:chOff x="2119046" y="598312"/>
            <a:chExt cx="1508468" cy="1285461"/>
          </a:xfrm>
        </p:grpSpPr>
        <p:sp>
          <p:nvSpPr>
            <p:cNvPr id="497" name="Retângulo: Cantos Arredondados 496">
              <a:extLst>
                <a:ext uri="{FF2B5EF4-FFF2-40B4-BE49-F238E27FC236}">
                  <a16:creationId xmlns:a16="http://schemas.microsoft.com/office/drawing/2014/main" id="{9785A6D0-1B56-4307-B32F-E8EFF57C1542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98" name="Picture 22" descr="Emoticon Thumb Up transparent PNG - StickPNG">
              <a:extLst>
                <a:ext uri="{FF2B5EF4-FFF2-40B4-BE49-F238E27FC236}">
                  <a16:creationId xmlns:a16="http://schemas.microsoft.com/office/drawing/2014/main" id="{BAA0A2ED-94C0-4325-94C3-0EBE1DDC9B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499" name="Retângulo: Cantos Arredondados 498">
            <a:extLst>
              <a:ext uri="{FF2B5EF4-FFF2-40B4-BE49-F238E27FC236}">
                <a16:creationId xmlns:a16="http://schemas.microsoft.com/office/drawing/2014/main" id="{F09FF0D8-4B85-4E14-9D59-C95CE16DFD4D}"/>
              </a:ext>
            </a:extLst>
          </p:cNvPr>
          <p:cNvSpPr/>
          <p:nvPr/>
        </p:nvSpPr>
        <p:spPr>
          <a:xfrm>
            <a:off x="6146975" y="356054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</a:p>
        </p:txBody>
      </p:sp>
      <p:pic>
        <p:nvPicPr>
          <p:cNvPr id="500" name="Picture 2" descr="Certo | Ícone Gratis">
            <a:extLst>
              <a:ext uri="{FF2B5EF4-FFF2-40B4-BE49-F238E27FC236}">
                <a16:creationId xmlns:a16="http://schemas.microsoft.com/office/drawing/2014/main" id="{07AF9253-6F84-4150-94CC-18B55FD95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9437637" y="4506603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" name="Picture 4" descr="Certo | Ícone Gratis">
            <a:extLst>
              <a:ext uri="{FF2B5EF4-FFF2-40B4-BE49-F238E27FC236}">
                <a16:creationId xmlns:a16="http://schemas.microsoft.com/office/drawing/2014/main" id="{BCA19C20-8132-4266-A38C-FB79A0CF1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8143906" y="3654875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2" name="Agrupar 501">
            <a:extLst>
              <a:ext uri="{FF2B5EF4-FFF2-40B4-BE49-F238E27FC236}">
                <a16:creationId xmlns:a16="http://schemas.microsoft.com/office/drawing/2014/main" id="{42B9A6B6-B00A-4A02-9353-FA4CED4EC196}"/>
              </a:ext>
            </a:extLst>
          </p:cNvPr>
          <p:cNvGrpSpPr>
            <a:grpSpLocks/>
          </p:cNvGrpSpPr>
          <p:nvPr/>
        </p:nvGrpSpPr>
        <p:grpSpPr bwMode="auto">
          <a:xfrm>
            <a:off x="8080969" y="3560540"/>
            <a:ext cx="1846800" cy="1440000"/>
            <a:chOff x="2119046" y="598312"/>
            <a:chExt cx="1508468" cy="1285461"/>
          </a:xfrm>
        </p:grpSpPr>
        <p:sp>
          <p:nvSpPr>
            <p:cNvPr id="503" name="Retângulo: Cantos Arredondados 502">
              <a:extLst>
                <a:ext uri="{FF2B5EF4-FFF2-40B4-BE49-F238E27FC236}">
                  <a16:creationId xmlns:a16="http://schemas.microsoft.com/office/drawing/2014/main" id="{2BB11E95-CB27-43A4-A84A-46ADB2B779C0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04" name="Picture 22" descr="Emoticon Thumb Up transparent PNG - StickPNG">
              <a:extLst>
                <a:ext uri="{FF2B5EF4-FFF2-40B4-BE49-F238E27FC236}">
                  <a16:creationId xmlns:a16="http://schemas.microsoft.com/office/drawing/2014/main" id="{C9F4C8CA-2788-471F-A689-1E17BCECD9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05" name="Retângulo: Cantos Arredondados 504">
            <a:extLst>
              <a:ext uri="{FF2B5EF4-FFF2-40B4-BE49-F238E27FC236}">
                <a16:creationId xmlns:a16="http://schemas.microsoft.com/office/drawing/2014/main" id="{CC518EDB-26DC-47D7-A91D-0899E6A8F7C5}"/>
              </a:ext>
            </a:extLst>
          </p:cNvPr>
          <p:cNvSpPr/>
          <p:nvPr/>
        </p:nvSpPr>
        <p:spPr>
          <a:xfrm>
            <a:off x="8080969" y="356054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</a:p>
        </p:txBody>
      </p:sp>
      <p:pic>
        <p:nvPicPr>
          <p:cNvPr id="506" name="Picture 2" descr="Certo | Ícone Gratis">
            <a:extLst>
              <a:ext uri="{FF2B5EF4-FFF2-40B4-BE49-F238E27FC236}">
                <a16:creationId xmlns:a16="http://schemas.microsoft.com/office/drawing/2014/main" id="{B06090A9-058D-4DA1-95D1-C255781D2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1372253" y="4520251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7" name="Picture 4" descr="Certo | Ícone Gratis">
            <a:extLst>
              <a:ext uri="{FF2B5EF4-FFF2-40B4-BE49-F238E27FC236}">
                <a16:creationId xmlns:a16="http://schemas.microsoft.com/office/drawing/2014/main" id="{8CA93045-E41F-43FD-80AF-9EFD3DCFD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10105818" y="3641227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8" name="Agrupar 507">
            <a:extLst>
              <a:ext uri="{FF2B5EF4-FFF2-40B4-BE49-F238E27FC236}">
                <a16:creationId xmlns:a16="http://schemas.microsoft.com/office/drawing/2014/main" id="{D10ACFC8-8B45-4544-86DB-77DA5BBCD56F}"/>
              </a:ext>
            </a:extLst>
          </p:cNvPr>
          <p:cNvGrpSpPr>
            <a:grpSpLocks/>
          </p:cNvGrpSpPr>
          <p:nvPr/>
        </p:nvGrpSpPr>
        <p:grpSpPr bwMode="auto">
          <a:xfrm>
            <a:off x="10004354" y="3560540"/>
            <a:ext cx="1846800" cy="1440000"/>
            <a:chOff x="2119046" y="598312"/>
            <a:chExt cx="1508468" cy="1285461"/>
          </a:xfrm>
        </p:grpSpPr>
        <p:sp>
          <p:nvSpPr>
            <p:cNvPr id="509" name="Retângulo: Cantos Arredondados 508">
              <a:extLst>
                <a:ext uri="{FF2B5EF4-FFF2-40B4-BE49-F238E27FC236}">
                  <a16:creationId xmlns:a16="http://schemas.microsoft.com/office/drawing/2014/main" id="{0AE8303B-67A2-490D-A5FD-6F7F99E98F23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10" name="Picture 22" descr="Emoticon Thumb Up transparent PNG - StickPNG">
              <a:extLst>
                <a:ext uri="{FF2B5EF4-FFF2-40B4-BE49-F238E27FC236}">
                  <a16:creationId xmlns:a16="http://schemas.microsoft.com/office/drawing/2014/main" id="{80772396-2A29-4729-8C6A-1DCA33B939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11" name="Retângulo: Cantos Arredondados 510">
            <a:extLst>
              <a:ext uri="{FF2B5EF4-FFF2-40B4-BE49-F238E27FC236}">
                <a16:creationId xmlns:a16="http://schemas.microsoft.com/office/drawing/2014/main" id="{BBC37BD4-9F42-46D0-8466-B2FCEEFFD808}"/>
              </a:ext>
            </a:extLst>
          </p:cNvPr>
          <p:cNvSpPr/>
          <p:nvPr/>
        </p:nvSpPr>
        <p:spPr>
          <a:xfrm>
            <a:off x="10004354" y="356054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</p:txBody>
      </p:sp>
      <p:pic>
        <p:nvPicPr>
          <p:cNvPr id="512" name="Picture 2" descr="Certo | Ícone Gratis">
            <a:extLst>
              <a:ext uri="{FF2B5EF4-FFF2-40B4-BE49-F238E27FC236}">
                <a16:creationId xmlns:a16="http://schemas.microsoft.com/office/drawing/2014/main" id="{D8883A91-FF0E-40CA-857C-5E50F8EAA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674987" y="6081882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" name="Picture 4" descr="Certo | Ícone Gratis">
            <a:extLst>
              <a:ext uri="{FF2B5EF4-FFF2-40B4-BE49-F238E27FC236}">
                <a16:creationId xmlns:a16="http://schemas.microsoft.com/office/drawing/2014/main" id="{16638358-24EE-4462-8D41-028DFEF86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408552" y="5175562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4" name="Agrupar 513">
            <a:extLst>
              <a:ext uri="{FF2B5EF4-FFF2-40B4-BE49-F238E27FC236}">
                <a16:creationId xmlns:a16="http://schemas.microsoft.com/office/drawing/2014/main" id="{BCA4E206-FE2C-4F02-911E-CA1E16F6B1C3}"/>
              </a:ext>
            </a:extLst>
          </p:cNvPr>
          <p:cNvGrpSpPr>
            <a:grpSpLocks/>
          </p:cNvGrpSpPr>
          <p:nvPr/>
        </p:nvGrpSpPr>
        <p:grpSpPr bwMode="auto">
          <a:xfrm>
            <a:off x="307710" y="5122170"/>
            <a:ext cx="1846800" cy="1440000"/>
            <a:chOff x="2119046" y="598312"/>
            <a:chExt cx="1508468" cy="1285461"/>
          </a:xfrm>
        </p:grpSpPr>
        <p:sp>
          <p:nvSpPr>
            <p:cNvPr id="515" name="Retângulo: Cantos Arredondados 514">
              <a:extLst>
                <a:ext uri="{FF2B5EF4-FFF2-40B4-BE49-F238E27FC236}">
                  <a16:creationId xmlns:a16="http://schemas.microsoft.com/office/drawing/2014/main" id="{C63746EC-D48D-4097-966A-DADF586D29FD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16" name="Picture 22" descr="Emoticon Thumb Up transparent PNG - StickPNG">
              <a:extLst>
                <a:ext uri="{FF2B5EF4-FFF2-40B4-BE49-F238E27FC236}">
                  <a16:creationId xmlns:a16="http://schemas.microsoft.com/office/drawing/2014/main" id="{0F50AEE7-7A91-4E14-A2CA-305D8C5E23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17" name="Retângulo: Cantos Arredondados 516">
            <a:extLst>
              <a:ext uri="{FF2B5EF4-FFF2-40B4-BE49-F238E27FC236}">
                <a16:creationId xmlns:a16="http://schemas.microsoft.com/office/drawing/2014/main" id="{133E3A63-E79B-462F-9205-B4D2C5F5C840}"/>
              </a:ext>
            </a:extLst>
          </p:cNvPr>
          <p:cNvSpPr/>
          <p:nvPr/>
        </p:nvSpPr>
        <p:spPr>
          <a:xfrm>
            <a:off x="307710" y="512217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</a:p>
        </p:txBody>
      </p:sp>
      <p:pic>
        <p:nvPicPr>
          <p:cNvPr id="518" name="Picture 2" descr="Certo | Ícone Gratis">
            <a:extLst>
              <a:ext uri="{FF2B5EF4-FFF2-40B4-BE49-F238E27FC236}">
                <a16:creationId xmlns:a16="http://schemas.microsoft.com/office/drawing/2014/main" id="{155D2731-05F0-4FB9-9C60-FF0405449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3608981" y="6095530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" name="Picture 4" descr="Certo | Ícone Gratis">
            <a:extLst>
              <a:ext uri="{FF2B5EF4-FFF2-40B4-BE49-F238E27FC236}">
                <a16:creationId xmlns:a16="http://schemas.microsoft.com/office/drawing/2014/main" id="{B2F32CBD-2B90-454B-B87C-273116303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2342546" y="5189210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20" name="Agrupar 519">
            <a:extLst>
              <a:ext uri="{FF2B5EF4-FFF2-40B4-BE49-F238E27FC236}">
                <a16:creationId xmlns:a16="http://schemas.microsoft.com/office/drawing/2014/main" id="{73718D2C-CFD2-498E-8482-C64A711BC8C8}"/>
              </a:ext>
            </a:extLst>
          </p:cNvPr>
          <p:cNvGrpSpPr>
            <a:grpSpLocks/>
          </p:cNvGrpSpPr>
          <p:nvPr/>
        </p:nvGrpSpPr>
        <p:grpSpPr bwMode="auto">
          <a:xfrm>
            <a:off x="2241704" y="5122170"/>
            <a:ext cx="1846800" cy="1440000"/>
            <a:chOff x="2119046" y="598312"/>
            <a:chExt cx="1508468" cy="1285461"/>
          </a:xfrm>
        </p:grpSpPr>
        <p:sp>
          <p:nvSpPr>
            <p:cNvPr id="521" name="Retângulo: Cantos Arredondados 520">
              <a:extLst>
                <a:ext uri="{FF2B5EF4-FFF2-40B4-BE49-F238E27FC236}">
                  <a16:creationId xmlns:a16="http://schemas.microsoft.com/office/drawing/2014/main" id="{E8C97C8C-7103-4189-AB29-07F61F420B6F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22" name="Picture 22" descr="Emoticon Thumb Up transparent PNG - StickPNG">
              <a:extLst>
                <a:ext uri="{FF2B5EF4-FFF2-40B4-BE49-F238E27FC236}">
                  <a16:creationId xmlns:a16="http://schemas.microsoft.com/office/drawing/2014/main" id="{186A80B2-4BD3-4E44-A51D-163B77EA6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23" name="Retângulo: Cantos Arredondados 522">
            <a:extLst>
              <a:ext uri="{FF2B5EF4-FFF2-40B4-BE49-F238E27FC236}">
                <a16:creationId xmlns:a16="http://schemas.microsoft.com/office/drawing/2014/main" id="{B2B294AD-E214-4A24-9750-CDED1058F3DF}"/>
              </a:ext>
            </a:extLst>
          </p:cNvPr>
          <p:cNvSpPr/>
          <p:nvPr/>
        </p:nvSpPr>
        <p:spPr>
          <a:xfrm>
            <a:off x="2241704" y="512217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</p:txBody>
      </p:sp>
      <p:pic>
        <p:nvPicPr>
          <p:cNvPr id="524" name="Picture 2" descr="Certo | Ícone Gratis">
            <a:extLst>
              <a:ext uri="{FF2B5EF4-FFF2-40B4-BE49-F238E27FC236}">
                <a16:creationId xmlns:a16="http://schemas.microsoft.com/office/drawing/2014/main" id="{BEC795FF-E8BE-4404-95CB-9AF523A34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5511866" y="6068234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5" name="Picture 4" descr="Certo | Ícone Gratis">
            <a:extLst>
              <a:ext uri="{FF2B5EF4-FFF2-40B4-BE49-F238E27FC236}">
                <a16:creationId xmlns:a16="http://schemas.microsoft.com/office/drawing/2014/main" id="{5ED03307-5543-43B5-9FED-C7BD21100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4259079" y="5175562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26" name="Agrupar 525">
            <a:extLst>
              <a:ext uri="{FF2B5EF4-FFF2-40B4-BE49-F238E27FC236}">
                <a16:creationId xmlns:a16="http://schemas.microsoft.com/office/drawing/2014/main" id="{70CE7827-3D62-4AC4-889D-108692F3EBB3}"/>
              </a:ext>
            </a:extLst>
          </p:cNvPr>
          <p:cNvGrpSpPr>
            <a:grpSpLocks/>
          </p:cNvGrpSpPr>
          <p:nvPr/>
        </p:nvGrpSpPr>
        <p:grpSpPr bwMode="auto">
          <a:xfrm>
            <a:off x="4189058" y="5113887"/>
            <a:ext cx="1846800" cy="1440000"/>
            <a:chOff x="2119046" y="598312"/>
            <a:chExt cx="1508468" cy="1285461"/>
          </a:xfrm>
        </p:grpSpPr>
        <p:sp>
          <p:nvSpPr>
            <p:cNvPr id="527" name="Retângulo: Cantos Arredondados 526">
              <a:extLst>
                <a:ext uri="{FF2B5EF4-FFF2-40B4-BE49-F238E27FC236}">
                  <a16:creationId xmlns:a16="http://schemas.microsoft.com/office/drawing/2014/main" id="{BAA88F12-4534-4E35-BD1E-6739D933787A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28" name="Picture 22" descr="Emoticon Thumb Up transparent PNG - StickPNG">
              <a:extLst>
                <a:ext uri="{FF2B5EF4-FFF2-40B4-BE49-F238E27FC236}">
                  <a16:creationId xmlns:a16="http://schemas.microsoft.com/office/drawing/2014/main" id="{BFA44EDB-513E-4A5A-A5CA-5CE3EF534D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29" name="Retângulo: Cantos Arredondados 528">
            <a:extLst>
              <a:ext uri="{FF2B5EF4-FFF2-40B4-BE49-F238E27FC236}">
                <a16:creationId xmlns:a16="http://schemas.microsoft.com/office/drawing/2014/main" id="{53873DB6-F75B-4AFE-9DEF-5BE1CE587352}"/>
              </a:ext>
            </a:extLst>
          </p:cNvPr>
          <p:cNvSpPr/>
          <p:nvPr/>
        </p:nvSpPr>
        <p:spPr>
          <a:xfrm>
            <a:off x="4189058" y="5113887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</a:p>
        </p:txBody>
      </p:sp>
      <p:pic>
        <p:nvPicPr>
          <p:cNvPr id="530" name="Picture 2" descr="Certo | Ícone Gratis">
            <a:extLst>
              <a:ext uri="{FF2B5EF4-FFF2-40B4-BE49-F238E27FC236}">
                <a16:creationId xmlns:a16="http://schemas.microsoft.com/office/drawing/2014/main" id="{6B4CC3A3-BAAB-4057-BBA5-1BE069659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7472534" y="6054586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1" name="Picture 4" descr="Certo | Ícone Gratis">
            <a:extLst>
              <a:ext uri="{FF2B5EF4-FFF2-40B4-BE49-F238E27FC236}">
                <a16:creationId xmlns:a16="http://schemas.microsoft.com/office/drawing/2014/main" id="{FF93F6FC-6D5E-4D93-8250-7B65A021B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6206099" y="5202858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32" name="Agrupar 531">
            <a:extLst>
              <a:ext uri="{FF2B5EF4-FFF2-40B4-BE49-F238E27FC236}">
                <a16:creationId xmlns:a16="http://schemas.microsoft.com/office/drawing/2014/main" id="{E83EA062-F95C-4226-BB15-D746815D8285}"/>
              </a:ext>
            </a:extLst>
          </p:cNvPr>
          <p:cNvGrpSpPr>
            <a:grpSpLocks/>
          </p:cNvGrpSpPr>
          <p:nvPr/>
        </p:nvGrpSpPr>
        <p:grpSpPr bwMode="auto">
          <a:xfrm>
            <a:off x="6129514" y="5122170"/>
            <a:ext cx="1846800" cy="1440000"/>
            <a:chOff x="2119046" y="598312"/>
            <a:chExt cx="1508468" cy="1285461"/>
          </a:xfrm>
        </p:grpSpPr>
        <p:sp>
          <p:nvSpPr>
            <p:cNvPr id="533" name="Retângulo: Cantos Arredondados 532">
              <a:extLst>
                <a:ext uri="{FF2B5EF4-FFF2-40B4-BE49-F238E27FC236}">
                  <a16:creationId xmlns:a16="http://schemas.microsoft.com/office/drawing/2014/main" id="{60462244-6F35-41A2-9A8D-867B5725D06A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34" name="Picture 22" descr="Emoticon Thumb Up transparent PNG - StickPNG">
              <a:extLst>
                <a:ext uri="{FF2B5EF4-FFF2-40B4-BE49-F238E27FC236}">
                  <a16:creationId xmlns:a16="http://schemas.microsoft.com/office/drawing/2014/main" id="{153E44C3-6D1B-4197-97A6-20B843C22B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35" name="Retângulo: Cantos Arredondados 534">
            <a:extLst>
              <a:ext uri="{FF2B5EF4-FFF2-40B4-BE49-F238E27FC236}">
                <a16:creationId xmlns:a16="http://schemas.microsoft.com/office/drawing/2014/main" id="{0AB4910B-4310-47D0-B991-D03B56684650}"/>
              </a:ext>
            </a:extLst>
          </p:cNvPr>
          <p:cNvSpPr/>
          <p:nvPr/>
        </p:nvSpPr>
        <p:spPr>
          <a:xfrm>
            <a:off x="6129514" y="512217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</a:p>
        </p:txBody>
      </p:sp>
      <p:pic>
        <p:nvPicPr>
          <p:cNvPr id="536" name="Picture 2" descr="Certo | Ícone Gratis">
            <a:extLst>
              <a:ext uri="{FF2B5EF4-FFF2-40B4-BE49-F238E27FC236}">
                <a16:creationId xmlns:a16="http://schemas.microsoft.com/office/drawing/2014/main" id="{9BCD4521-8ACB-42B5-9EB7-4D06E07E6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9420176" y="6040938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7" name="Picture 4" descr="Certo | Ícone Gratis">
            <a:extLst>
              <a:ext uri="{FF2B5EF4-FFF2-40B4-BE49-F238E27FC236}">
                <a16:creationId xmlns:a16="http://schemas.microsoft.com/office/drawing/2014/main" id="{574D9D02-4EA6-4376-BBAD-D8040F71F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8126445" y="5189210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38" name="Agrupar 537">
            <a:extLst>
              <a:ext uri="{FF2B5EF4-FFF2-40B4-BE49-F238E27FC236}">
                <a16:creationId xmlns:a16="http://schemas.microsoft.com/office/drawing/2014/main" id="{111CD878-CE00-42D0-8C6F-0D19FCD4C082}"/>
              </a:ext>
            </a:extLst>
          </p:cNvPr>
          <p:cNvGrpSpPr>
            <a:grpSpLocks/>
          </p:cNvGrpSpPr>
          <p:nvPr/>
        </p:nvGrpSpPr>
        <p:grpSpPr bwMode="auto">
          <a:xfrm>
            <a:off x="8063508" y="5122170"/>
            <a:ext cx="1846800" cy="1440000"/>
            <a:chOff x="2119046" y="598312"/>
            <a:chExt cx="1508468" cy="1285461"/>
          </a:xfrm>
        </p:grpSpPr>
        <p:sp>
          <p:nvSpPr>
            <p:cNvPr id="539" name="Retângulo: Cantos Arredondados 538">
              <a:extLst>
                <a:ext uri="{FF2B5EF4-FFF2-40B4-BE49-F238E27FC236}">
                  <a16:creationId xmlns:a16="http://schemas.microsoft.com/office/drawing/2014/main" id="{74BC04AB-02AD-43AF-9572-EDA6B922E351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40" name="Picture 22" descr="Emoticon Thumb Up transparent PNG - StickPNG">
              <a:extLst>
                <a:ext uri="{FF2B5EF4-FFF2-40B4-BE49-F238E27FC236}">
                  <a16:creationId xmlns:a16="http://schemas.microsoft.com/office/drawing/2014/main" id="{E9566829-D195-4875-AF3E-1509B5AACF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41" name="Retângulo: Cantos Arredondados 540">
            <a:extLst>
              <a:ext uri="{FF2B5EF4-FFF2-40B4-BE49-F238E27FC236}">
                <a16:creationId xmlns:a16="http://schemas.microsoft.com/office/drawing/2014/main" id="{7B71BB30-52CC-4D9B-976D-A650D273F775}"/>
              </a:ext>
            </a:extLst>
          </p:cNvPr>
          <p:cNvSpPr/>
          <p:nvPr/>
        </p:nvSpPr>
        <p:spPr>
          <a:xfrm>
            <a:off x="8063508" y="512217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</a:p>
        </p:txBody>
      </p:sp>
      <p:pic>
        <p:nvPicPr>
          <p:cNvPr id="542" name="Picture 2" descr="Certo | Ícone Gratis">
            <a:extLst>
              <a:ext uri="{FF2B5EF4-FFF2-40B4-BE49-F238E27FC236}">
                <a16:creationId xmlns:a16="http://schemas.microsoft.com/office/drawing/2014/main" id="{80BE01E5-E46D-4851-9AA3-58950E6FD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t="21065" r="50667" b="22691"/>
          <a:stretch>
            <a:fillRect/>
          </a:stretch>
        </p:blipFill>
        <p:spPr bwMode="auto">
          <a:xfrm>
            <a:off x="11354792" y="6054586"/>
            <a:ext cx="39842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" name="Picture 4" descr="Certo | Ícone Gratis">
            <a:extLst>
              <a:ext uri="{FF2B5EF4-FFF2-40B4-BE49-F238E27FC236}">
                <a16:creationId xmlns:a16="http://schemas.microsoft.com/office/drawing/2014/main" id="{716CE11C-FC9B-41A9-8CEA-BA563F8D7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0" t="21609" r="6660" b="22147"/>
          <a:stretch>
            <a:fillRect/>
          </a:stretch>
        </p:blipFill>
        <p:spPr bwMode="auto">
          <a:xfrm>
            <a:off x="10088357" y="5175562"/>
            <a:ext cx="395473" cy="3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4" name="Agrupar 543">
            <a:extLst>
              <a:ext uri="{FF2B5EF4-FFF2-40B4-BE49-F238E27FC236}">
                <a16:creationId xmlns:a16="http://schemas.microsoft.com/office/drawing/2014/main" id="{0B565F5A-F537-4443-B63B-D882795611CE}"/>
              </a:ext>
            </a:extLst>
          </p:cNvPr>
          <p:cNvGrpSpPr>
            <a:grpSpLocks/>
          </p:cNvGrpSpPr>
          <p:nvPr/>
        </p:nvGrpSpPr>
        <p:grpSpPr bwMode="auto">
          <a:xfrm>
            <a:off x="9986893" y="5122170"/>
            <a:ext cx="1846800" cy="1440000"/>
            <a:chOff x="2119046" y="598312"/>
            <a:chExt cx="1508468" cy="1285461"/>
          </a:xfrm>
        </p:grpSpPr>
        <p:sp>
          <p:nvSpPr>
            <p:cNvPr id="545" name="Retângulo: Cantos Arredondados 544">
              <a:extLst>
                <a:ext uri="{FF2B5EF4-FFF2-40B4-BE49-F238E27FC236}">
                  <a16:creationId xmlns:a16="http://schemas.microsoft.com/office/drawing/2014/main" id="{20FDE773-40C8-42F0-B726-DB36BE5EBC11}"/>
                </a:ext>
              </a:extLst>
            </p:cNvPr>
            <p:cNvSpPr/>
            <p:nvPr/>
          </p:nvSpPr>
          <p:spPr>
            <a:xfrm>
              <a:off x="2119046" y="598312"/>
              <a:ext cx="1508468" cy="128546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46" name="Picture 22" descr="Emoticon Thumb Up transparent PNG - StickPNG">
              <a:extLst>
                <a:ext uri="{FF2B5EF4-FFF2-40B4-BE49-F238E27FC236}">
                  <a16:creationId xmlns:a16="http://schemas.microsoft.com/office/drawing/2014/main" id="{10D73914-4E8C-4C02-990A-8C63AF428D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5771" y="719072"/>
              <a:ext cx="1175017" cy="10439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  <p:sp>
        <p:nvSpPr>
          <p:cNvPr id="547" name="Retângulo: Cantos Arredondados 546">
            <a:extLst>
              <a:ext uri="{FF2B5EF4-FFF2-40B4-BE49-F238E27FC236}">
                <a16:creationId xmlns:a16="http://schemas.microsoft.com/office/drawing/2014/main" id="{69ECE25A-A5D6-42DA-BFCA-120EDA7D6A84}"/>
              </a:ext>
            </a:extLst>
          </p:cNvPr>
          <p:cNvSpPr/>
          <p:nvPr/>
        </p:nvSpPr>
        <p:spPr>
          <a:xfrm>
            <a:off x="9986893" y="5122170"/>
            <a:ext cx="1846800" cy="14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pt-B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4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3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5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4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6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2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4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8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4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7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4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4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3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9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8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9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5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4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6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5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4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0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2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4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4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7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4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6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4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8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7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4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3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2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6" dur="50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4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4" dur="500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3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5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"/>
                  </p:tgtEl>
                </p:cond>
              </p:nextCondLst>
            </p:seq>
            <p:seq concurrent="1" nextAc="seek">
              <p:cTn id="466" restart="whenNotActive" fill="hold" evtFilter="cancelBubble" nodeType="interactiveSeq">
                <p:stCondLst>
                  <p:cond evt="onClick" delay="0">
                    <p:tgtEl>
                      <p:spTgt spid="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7" fill="hold">
                      <p:stCondLst>
                        <p:cond delay="0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3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8"/>
                  </p:tgtEl>
                </p:cond>
              </p:nextCondLst>
            </p:seq>
            <p:seq concurrent="1" nextAc="seek">
              <p:cTn id="474" restart="whenNotActive" fill="hold" evtFilter="cancelBubble" nodeType="interactiveSeq">
                <p:stCondLst>
                  <p:cond evt="onClick" delay="0">
                    <p:tgtEl>
                      <p:spTgt spid="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5" fill="hold">
                      <p:stCondLst>
                        <p:cond delay="0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8" dur="500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500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0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50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50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9"/>
                  </p:tgtEl>
                </p:cond>
              </p:nextCondLst>
            </p:seq>
            <p:seq concurrent="1" nextAc="seek">
              <p:cTn id="490" restart="whenNotActive" fill="hold" evtFilter="cancelBubble" nodeType="interactiveSeq">
                <p:stCondLst>
                  <p:cond evt="onClick" delay="0">
                    <p:tgtEl>
                      <p:spTgt spid="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1" fill="hold">
                      <p:stCondLst>
                        <p:cond delay="0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5"/>
                  </p:tgtEl>
                </p:cond>
              </p:nextCondLst>
            </p:seq>
            <p:seq concurrent="1" nextAc="seek">
              <p:cTn id="498" restart="whenNotActive" fill="hold" evtFilter="cancelBubble" nodeType="interactiveSeq">
                <p:stCondLst>
                  <p:cond evt="onClick" delay="0">
                    <p:tgtEl>
                      <p:spTgt spid="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" fill="hold">
                      <p:stCondLst>
                        <p:cond delay="0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5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4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0" dur="500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2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6"/>
                  </p:tgtEl>
                </p:cond>
              </p:nextCondLst>
            </p:seq>
            <p:seq concurrent="1" nextAc="seek">
              <p:cTn id="514" restart="whenNotActive" fill="hold" evtFilter="cancelBubble" nodeType="interactiveSeq">
                <p:stCondLst>
                  <p:cond evt="onClick" delay="0">
                    <p:tgtEl>
                      <p:spTgt spid="5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5" fill="hold">
                      <p:stCondLst>
                        <p:cond delay="0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8" dur="500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0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5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>
                      <p:stCondLst>
                        <p:cond delay="0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5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0"/>
                  </p:tgtEl>
                </p:cond>
              </p:nextCondLst>
            </p:seq>
            <p:seq concurrent="1" nextAc="seek">
              <p:cTn id="538" restart="whenNotActive" fill="hold" evtFilter="cancelBubble" nodeType="interactiveSeq">
                <p:stCondLst>
                  <p:cond evt="onClick" delay="0">
                    <p:tgtEl>
                      <p:spTgt spid="5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9" fill="hold">
                      <p:stCondLst>
                        <p:cond delay="0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2" dur="50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4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5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0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2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1"/>
                  </p:tgtEl>
                </p:cond>
              </p:nextCondLst>
            </p:seq>
            <p:seq concurrent="1" nextAc="seek">
              <p:cTn id="554" restart="whenNotActive" fill="hold" evtFilter="cancelBubble" nodeType="interactiveSeq">
                <p:stCondLst>
                  <p:cond evt="onClick" delay="0">
                    <p:tgtEl>
                      <p:spTgt spid="5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5" fill="hold">
                      <p:stCondLst>
                        <p:cond delay="0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1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7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5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6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4"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6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8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2" dur="5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5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4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7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1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3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"/>
                  </p:tgtEl>
                </p:cond>
              </p:nextCondLst>
            </p:seq>
            <p:seq concurrent="1" nextAc="seek">
              <p:cTn id="594" restart="whenNotActive" fill="hold" evtFilter="cancelBubble" nodeType="interactiveSeq">
                <p:stCondLst>
                  <p:cond evt="onClick" delay="0">
                    <p:tgtEl>
                      <p:spTgt spid="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5" fill="hold">
                      <p:stCondLst>
                        <p:cond delay="0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9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0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1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6" dur="500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500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8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"/>
                  </p:tgtEl>
                </p:cond>
              </p:nextCondLst>
            </p:seq>
            <p:seq concurrent="1" nextAc="seek">
              <p:cTn id="610" restart="whenNotActive" fill="hold" evtFilter="cancelBubble" nodeType="interactiveSeq">
                <p:stCondLst>
                  <p:cond evt="onClick" delay="0">
                    <p:tgtEl>
                      <p:spTgt spid="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1" fill="hold">
                      <p:stCondLst>
                        <p:cond delay="0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4"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6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3"/>
                  </p:tgtEl>
                </p:cond>
              </p:nextCondLst>
            </p:seq>
            <p:seq concurrent="1" nextAc="seek">
              <p:cTn id="618" restart="whenNotActive" fill="hold" evtFilter="cancelBubble" nodeType="interactiveSeq">
                <p:stCondLst>
                  <p:cond evt="onClick" delay="0">
                    <p:tgtEl>
                      <p:spTgt spid="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" fill="hold">
                      <p:stCondLst>
                        <p:cond delay="0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3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4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5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9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1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3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8"/>
                  </p:tgtEl>
                </p:cond>
              </p:nextCondLst>
            </p:seq>
            <p:seq concurrent="1" nextAc="seek">
              <p:cTn id="634" restart="whenNotActive" fill="hold" evtFilter="cancelBubble" nodeType="interactiveSeq">
                <p:stCondLst>
                  <p:cond evt="onClick" delay="0">
                    <p:tgtEl>
                      <p:spTgt spid="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" fill="hold">
                      <p:stCondLst>
                        <p:cond delay="0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8" dur="50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0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0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6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9"/>
                  </p:tgtEl>
                </p:cond>
              </p:nextCondLst>
            </p:seq>
            <p:seq concurrent="1" nextAc="seek">
              <p:cTn id="650" restart="whenNotActive" fill="hold" evtFilter="cancelBubble" nodeType="interactiveSeq">
                <p:stCondLst>
                  <p:cond evt="onClick" delay="0">
                    <p:tgtEl>
                      <p:spTgt spid="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1" fill="hold">
                      <p:stCondLst>
                        <p:cond delay="0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5" dur="5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6" dur="5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7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5"/>
                  </p:tgtEl>
                </p:cond>
              </p:nextCondLst>
            </p:seq>
            <p:seq concurrent="1" nextAc="seek">
              <p:cTn id="658" restart="whenNotActive" fill="hold" evtFilter="cancelBubble" nodeType="interactiveSeq">
                <p:stCondLst>
                  <p:cond evt="onClick" delay="0">
                    <p:tgtEl>
                      <p:spTgt spid="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9" fill="hold">
                      <p:stCondLst>
                        <p:cond delay="0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3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5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4"/>
                  </p:tgtEl>
                </p:cond>
              </p:nextCondLst>
            </p:seq>
            <p:seq concurrent="1" nextAc="seek">
              <p:cTn id="666" restart="whenNotActive" fill="hold" evtFilter="cancelBubble" nodeType="interactiveSeq">
                <p:stCondLst>
                  <p:cond evt="onClick" delay="0">
                    <p:tgtEl>
                      <p:spTgt spid="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7" fill="hold">
                      <p:stCondLst>
                        <p:cond delay="0"/>
                      </p:stCondLst>
                      <p:childTnLst>
                        <p:par>
                          <p:cTn id="668" fill="hold">
                            <p:stCondLst>
                              <p:cond delay="0"/>
                            </p:stCondLst>
                            <p:childTnLst>
                              <p:par>
                                <p:cTn id="6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0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6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5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8"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0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5"/>
                  </p:tgtEl>
                </p:cond>
              </p:nextCondLst>
            </p:seq>
            <p:seq concurrent="1" nextAc="seek">
              <p:cTn id="682" restart="whenNotActive" fill="hold" evtFilter="cancelBubble" nodeType="interactiveSeq">
                <p:stCondLst>
                  <p:cond evt="onClick" delay="0">
                    <p:tgtEl>
                      <p:spTgt spid="5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3" fill="hold">
                      <p:stCondLst>
                        <p:cond delay="0"/>
                      </p:stCondLst>
                      <p:childTnLst>
                        <p:par>
                          <p:cTn id="684" fill="hold">
                            <p:stCondLst>
                              <p:cond delay="0"/>
                            </p:stCondLst>
                            <p:childTnLst>
                              <p:par>
                                <p:cTn id="68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7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9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1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5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6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7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0"/>
                  </p:tgtEl>
                </p:cond>
              </p:nextCondLst>
            </p:seq>
            <p:seq concurrent="1" nextAc="seek">
              <p:cTn id="698" restart="whenNotActive" fill="hold" evtFilter="cancelBubble" nodeType="interactiveSeq">
                <p:stCondLst>
                  <p:cond evt="onClick" delay="0">
                    <p:tgtEl>
                      <p:spTgt spid="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" fill="hold">
                      <p:stCondLst>
                        <p:cond delay="0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2"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3"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4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"/>
                  </p:tgtEl>
                </p:cond>
              </p:nextCondLst>
            </p:seq>
            <p:seq concurrent="1" nextAc="seek">
              <p:cTn id="706" restart="whenNotActive" fill="hold" evtFilter="cancelBubble" nodeType="interactiveSeq">
                <p:stCondLst>
                  <p:cond evt="onClick" delay="0">
                    <p:tgtEl>
                      <p:spTgt spid="5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7" fill="hold">
                      <p:stCondLst>
                        <p:cond delay="0"/>
                      </p:stCondLst>
                      <p:childTnLst>
                        <p:par>
                          <p:cTn id="708" fill="hold">
                            <p:stCondLst>
                              <p:cond delay="0"/>
                            </p:stCondLst>
                            <p:childTnLst>
                              <p:par>
                                <p:cTn id="7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0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1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2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1"/>
                  </p:tgtEl>
                </p:cond>
              </p:nextCondLst>
            </p:seq>
            <p:seq concurrent="1" nextAc="seek">
              <p:cTn id="714" restart="whenNotActive" fill="hold" evtFilter="cancelBubble" nodeType="interactiveSeq">
                <p:stCondLst>
                  <p:cond evt="onClick" delay="0">
                    <p:tgtEl>
                      <p:spTgt spid="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5" fill="hold">
                      <p:stCondLst>
                        <p:cond delay="0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9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0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1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7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7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9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6"/>
                  </p:tgtEl>
                </p:cond>
              </p:nextCondLst>
            </p:seq>
            <p:seq concurrent="1" nextAc="seek">
              <p:cTn id="730" restart="whenNotActive" fill="hold" evtFilter="cancelBubble" nodeType="interactiveSeq">
                <p:stCondLst>
                  <p:cond evt="onClick" delay="0">
                    <p:tgtEl>
                      <p:spTgt spid="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1" fill="hold">
                      <p:stCondLst>
                        <p:cond delay="0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4" dur="5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5" dur="5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6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8"/>
                  </p:tgtEl>
                </p:cond>
              </p:nextCondLst>
            </p:seq>
            <p:seq concurrent="1" nextAc="seek">
              <p:cTn id="738" restart="whenNotActive" fill="hold" evtFilter="cancelBubble" nodeType="interactiveSeq">
                <p:stCondLst>
                  <p:cond evt="onClick" delay="0">
                    <p:tgtEl>
                      <p:spTgt spid="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9" fill="hold">
                      <p:stCondLst>
                        <p:cond delay="0"/>
                      </p:stCondLst>
                      <p:childTnLst>
                        <p:par>
                          <p:cTn id="740" fill="hold">
                            <p:stCondLst>
                              <p:cond delay="0"/>
                            </p:stCondLst>
                            <p:childTnLst>
                              <p:par>
                                <p:cTn id="7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2"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3"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7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1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2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3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"/>
                  </p:tgtEl>
                </p:cond>
              </p:nextCondLst>
            </p:seq>
            <p:seq concurrent="1" nextAc="seek">
              <p:cTn id="754" restart="whenNotActive" fill="hold" evtFilter="cancelBubble" nodeType="interactiveSeq">
                <p:stCondLst>
                  <p:cond evt="onClick" delay="0">
                    <p:tgtEl>
                      <p:spTgt spid="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5" fill="hold">
                      <p:stCondLst>
                        <p:cond delay="0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9" dur="5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0" dur="5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1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"/>
                  </p:tgtEl>
                </p:cond>
              </p:nextCondLst>
            </p:seq>
            <p:seq concurrent="1" nextAc="seek">
              <p:cTn id="762" restart="whenNotActive" fill="hold" evtFilter="cancelBubble" nodeType="interactiveSeq">
                <p:stCondLst>
                  <p:cond evt="onClick" delay="0">
                    <p:tgtEl>
                      <p:spTgt spid="5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3" fill="hold">
                      <p:stCondLst>
                        <p:cond delay="0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6"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7"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8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4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415" grpId="0" animBg="1"/>
      <p:bldP spid="415" grpId="1" animBg="1"/>
      <p:bldP spid="421" grpId="0" animBg="1"/>
      <p:bldP spid="421" grpId="1" animBg="1"/>
      <p:bldP spid="427" grpId="0" animBg="1"/>
      <p:bldP spid="427" grpId="1" animBg="1"/>
      <p:bldP spid="433" grpId="0" animBg="1"/>
      <p:bldP spid="433" grpId="1" animBg="1"/>
      <p:bldP spid="439" grpId="0" animBg="1"/>
      <p:bldP spid="439" grpId="1" animBg="1"/>
      <p:bldP spid="445" grpId="0" animBg="1"/>
      <p:bldP spid="445" grpId="1" animBg="1"/>
      <p:bldP spid="451" grpId="0" animBg="1"/>
      <p:bldP spid="451" grpId="1" animBg="1"/>
      <p:bldP spid="457" grpId="0" animBg="1"/>
      <p:bldP spid="457" grpId="1" animBg="1"/>
      <p:bldP spid="463" grpId="0" animBg="1"/>
      <p:bldP spid="463" grpId="1" animBg="1"/>
      <p:bldP spid="469" grpId="0" animBg="1"/>
      <p:bldP spid="469" grpId="1" animBg="1"/>
      <p:bldP spid="475" grpId="0" animBg="1"/>
      <p:bldP spid="475" grpId="1" animBg="1"/>
      <p:bldP spid="481" grpId="0" animBg="1"/>
      <p:bldP spid="481" grpId="1" animBg="1"/>
      <p:bldP spid="487" grpId="0" animBg="1"/>
      <p:bldP spid="487" grpId="1" animBg="1"/>
      <p:bldP spid="493" grpId="0" animBg="1"/>
      <p:bldP spid="493" grpId="1" animBg="1"/>
      <p:bldP spid="499" grpId="0" animBg="1"/>
      <p:bldP spid="499" grpId="1" animBg="1"/>
      <p:bldP spid="505" grpId="0" animBg="1"/>
      <p:bldP spid="505" grpId="1" animBg="1"/>
      <p:bldP spid="511" grpId="0" animBg="1"/>
      <p:bldP spid="511" grpId="1" animBg="1"/>
      <p:bldP spid="517" grpId="0" animBg="1"/>
      <p:bldP spid="517" grpId="1" animBg="1"/>
      <p:bldP spid="523" grpId="0" animBg="1"/>
      <p:bldP spid="523" grpId="1" animBg="1"/>
      <p:bldP spid="529" grpId="0" animBg="1"/>
      <p:bldP spid="529" grpId="1" animBg="1"/>
      <p:bldP spid="535" grpId="0" animBg="1"/>
      <p:bldP spid="535" grpId="1" animBg="1"/>
      <p:bldP spid="541" grpId="0" animBg="1"/>
      <p:bldP spid="541" grpId="1" animBg="1"/>
      <p:bldP spid="547" grpId="0" animBg="1"/>
      <p:bldP spid="547" grpId="1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94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MORAES PEREIRA</dc:creator>
  <cp:lastModifiedBy>MAIRA MORAES PEREIRA</cp:lastModifiedBy>
  <cp:revision>12</cp:revision>
  <dcterms:created xsi:type="dcterms:W3CDTF">2020-10-02T22:08:38Z</dcterms:created>
  <dcterms:modified xsi:type="dcterms:W3CDTF">2020-10-06T15:38:22Z</dcterms:modified>
</cp:coreProperties>
</file>